
<file path=[Content_Types].xml><?xml version="1.0" encoding="utf-8"?>
<Types xmlns="http://schemas.openxmlformats.org/package/2006/content-types">
  <Default Extension="1" ContentType="image/jpeg"/>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1" r:id="rId3"/>
    <p:sldId id="257" r:id="rId4"/>
    <p:sldId id="258" r:id="rId5"/>
    <p:sldId id="259" r:id="rId6"/>
    <p:sldId id="260" r:id="rId7"/>
    <p:sldId id="262" r:id="rId8"/>
    <p:sldId id="263" r:id="rId9"/>
    <p:sldId id="264" r:id="rId10"/>
    <p:sldId id="265" r:id="rId11"/>
    <p:sldId id="266" r:id="rId12"/>
    <p:sldId id="267" r:id="rId13"/>
    <p:sldId id="268" r:id="rId14"/>
    <p:sldId id="271" r:id="rId15"/>
    <p:sldId id="269" r:id="rId16"/>
    <p:sldId id="272"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27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272" autoAdjust="0"/>
  </p:normalViewPr>
  <p:slideViewPr>
    <p:cSldViewPr snapToGrid="0">
      <p:cViewPr varScale="1">
        <p:scale>
          <a:sx n="71" d="100"/>
          <a:sy n="71" d="100"/>
        </p:scale>
        <p:origin x="1109"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02A3C6-CCCD-4EF8-8FBD-CC376D863880}" type="doc">
      <dgm:prSet loTypeId="urn:microsoft.com/office/officeart/2005/8/layout/hProcess9" loCatId="process" qsTypeId="urn:microsoft.com/office/officeart/2005/8/quickstyle/3d3" qsCatId="3D" csTypeId="urn:microsoft.com/office/officeart/2005/8/colors/colorful1" csCatId="colorful" phldr="1"/>
      <dgm:spPr/>
    </dgm:pt>
    <dgm:pt modelId="{85FE8B5F-E09F-4F93-AFEF-21ECE478C421}">
      <dgm:prSet phldrT="[Text]"/>
      <dgm:spPr/>
      <dgm:t>
        <a:bodyPr/>
        <a:lstStyle/>
        <a:p>
          <a:r>
            <a:rPr lang="en-IN" b="1" i="0" dirty="0"/>
            <a:t>Feedback Control</a:t>
          </a:r>
          <a:endParaRPr lang="en-IN" dirty="0"/>
        </a:p>
      </dgm:t>
    </dgm:pt>
    <dgm:pt modelId="{655F8CA2-0F5A-4E61-AA87-1EA90D64EE6A}" type="parTrans" cxnId="{57FE44CB-127D-40AB-B9E0-F9723A7D0E83}">
      <dgm:prSet/>
      <dgm:spPr/>
      <dgm:t>
        <a:bodyPr/>
        <a:lstStyle/>
        <a:p>
          <a:endParaRPr lang="en-IN"/>
        </a:p>
      </dgm:t>
    </dgm:pt>
    <dgm:pt modelId="{A18AFDA7-8E02-490D-87F6-A7A72553789D}" type="sibTrans" cxnId="{57FE44CB-127D-40AB-B9E0-F9723A7D0E83}">
      <dgm:prSet/>
      <dgm:spPr/>
      <dgm:t>
        <a:bodyPr/>
        <a:lstStyle/>
        <a:p>
          <a:endParaRPr lang="en-IN"/>
        </a:p>
      </dgm:t>
    </dgm:pt>
    <dgm:pt modelId="{5C0A7EF7-43B7-4BCB-A18B-9B813F6F8032}">
      <dgm:prSet phldrT="[Text]"/>
      <dgm:spPr/>
      <dgm:t>
        <a:bodyPr/>
        <a:lstStyle/>
        <a:p>
          <a:r>
            <a:rPr lang="en-IN" b="1" i="0" dirty="0"/>
            <a:t>Concurrent Control</a:t>
          </a:r>
          <a:endParaRPr lang="en-IN" dirty="0"/>
        </a:p>
      </dgm:t>
    </dgm:pt>
    <dgm:pt modelId="{ED6B0135-5B86-49F6-BA28-77C83EB9A9C2}" type="parTrans" cxnId="{BADCE459-C8E5-4502-B183-FD95CE2C694B}">
      <dgm:prSet/>
      <dgm:spPr/>
      <dgm:t>
        <a:bodyPr/>
        <a:lstStyle/>
        <a:p>
          <a:endParaRPr lang="en-IN"/>
        </a:p>
      </dgm:t>
    </dgm:pt>
    <dgm:pt modelId="{7890C7D8-B75F-4A9C-8131-8044AEC57118}" type="sibTrans" cxnId="{BADCE459-C8E5-4502-B183-FD95CE2C694B}">
      <dgm:prSet/>
      <dgm:spPr/>
      <dgm:t>
        <a:bodyPr/>
        <a:lstStyle/>
        <a:p>
          <a:endParaRPr lang="en-IN"/>
        </a:p>
      </dgm:t>
    </dgm:pt>
    <dgm:pt modelId="{1C7B4177-FCA7-464B-BD07-1738620A34B7}">
      <dgm:prSet phldrT="[Text]"/>
      <dgm:spPr/>
      <dgm:t>
        <a:bodyPr/>
        <a:lstStyle/>
        <a:p>
          <a:r>
            <a:rPr lang="en-IN" b="1" i="0" dirty="0"/>
            <a:t>Predictive/ Feedforward Control</a:t>
          </a:r>
          <a:endParaRPr lang="en-IN" dirty="0"/>
        </a:p>
      </dgm:t>
    </dgm:pt>
    <dgm:pt modelId="{DFECBD36-3ACD-4A0D-94F3-9A7C3E43811C}" type="parTrans" cxnId="{111F3826-7ED1-482E-8402-284743A564D4}">
      <dgm:prSet/>
      <dgm:spPr/>
      <dgm:t>
        <a:bodyPr/>
        <a:lstStyle/>
        <a:p>
          <a:endParaRPr lang="en-IN"/>
        </a:p>
      </dgm:t>
    </dgm:pt>
    <dgm:pt modelId="{E44305AC-CDA0-4AD4-A631-16D507409980}" type="sibTrans" cxnId="{111F3826-7ED1-482E-8402-284743A564D4}">
      <dgm:prSet/>
      <dgm:spPr/>
      <dgm:t>
        <a:bodyPr/>
        <a:lstStyle/>
        <a:p>
          <a:endParaRPr lang="en-IN"/>
        </a:p>
      </dgm:t>
    </dgm:pt>
    <dgm:pt modelId="{79E2A279-F996-4D1E-8653-FC64D958DF46}" type="pres">
      <dgm:prSet presAssocID="{A102A3C6-CCCD-4EF8-8FBD-CC376D863880}" presName="CompostProcess" presStyleCnt="0">
        <dgm:presLayoutVars>
          <dgm:dir/>
          <dgm:resizeHandles val="exact"/>
        </dgm:presLayoutVars>
      </dgm:prSet>
      <dgm:spPr/>
    </dgm:pt>
    <dgm:pt modelId="{490B6F83-BD1C-48DA-BBBF-B17914825DE7}" type="pres">
      <dgm:prSet presAssocID="{A102A3C6-CCCD-4EF8-8FBD-CC376D863880}" presName="arrow" presStyleLbl="bgShp" presStyleIdx="0" presStyleCnt="1"/>
      <dgm:spPr>
        <a:solidFill>
          <a:schemeClr val="accent2">
            <a:lumMod val="50000"/>
          </a:schemeClr>
        </a:solidFill>
      </dgm:spPr>
    </dgm:pt>
    <dgm:pt modelId="{1058AAF6-EB22-4CAE-A4CE-DA646F9E3012}" type="pres">
      <dgm:prSet presAssocID="{A102A3C6-CCCD-4EF8-8FBD-CC376D863880}" presName="linearProcess" presStyleCnt="0"/>
      <dgm:spPr/>
    </dgm:pt>
    <dgm:pt modelId="{8864AECF-17BA-4931-A845-4BE2DE94A0AB}" type="pres">
      <dgm:prSet presAssocID="{85FE8B5F-E09F-4F93-AFEF-21ECE478C421}" presName="textNode" presStyleLbl="node1" presStyleIdx="0" presStyleCnt="3">
        <dgm:presLayoutVars>
          <dgm:bulletEnabled val="1"/>
        </dgm:presLayoutVars>
      </dgm:prSet>
      <dgm:spPr/>
    </dgm:pt>
    <dgm:pt modelId="{E350E05A-0CE9-4488-8ACC-D82172CB267C}" type="pres">
      <dgm:prSet presAssocID="{A18AFDA7-8E02-490D-87F6-A7A72553789D}" presName="sibTrans" presStyleCnt="0"/>
      <dgm:spPr/>
    </dgm:pt>
    <dgm:pt modelId="{30660FBC-AFCB-4B54-83EA-A68BDF33F67F}" type="pres">
      <dgm:prSet presAssocID="{5C0A7EF7-43B7-4BCB-A18B-9B813F6F8032}" presName="textNode" presStyleLbl="node1" presStyleIdx="1" presStyleCnt="3">
        <dgm:presLayoutVars>
          <dgm:bulletEnabled val="1"/>
        </dgm:presLayoutVars>
      </dgm:prSet>
      <dgm:spPr/>
    </dgm:pt>
    <dgm:pt modelId="{35C5CAA9-FC5D-4874-BCE6-50AE376E7401}" type="pres">
      <dgm:prSet presAssocID="{7890C7D8-B75F-4A9C-8131-8044AEC57118}" presName="sibTrans" presStyleCnt="0"/>
      <dgm:spPr/>
    </dgm:pt>
    <dgm:pt modelId="{0632FABB-BE93-4306-98AF-2FA4A7862F1F}" type="pres">
      <dgm:prSet presAssocID="{1C7B4177-FCA7-464B-BD07-1738620A34B7}" presName="textNode" presStyleLbl="node1" presStyleIdx="2" presStyleCnt="3">
        <dgm:presLayoutVars>
          <dgm:bulletEnabled val="1"/>
        </dgm:presLayoutVars>
      </dgm:prSet>
      <dgm:spPr/>
    </dgm:pt>
  </dgm:ptLst>
  <dgm:cxnLst>
    <dgm:cxn modelId="{111F3826-7ED1-482E-8402-284743A564D4}" srcId="{A102A3C6-CCCD-4EF8-8FBD-CC376D863880}" destId="{1C7B4177-FCA7-464B-BD07-1738620A34B7}" srcOrd="2" destOrd="0" parTransId="{DFECBD36-3ACD-4A0D-94F3-9A7C3E43811C}" sibTransId="{E44305AC-CDA0-4AD4-A631-16D507409980}"/>
    <dgm:cxn modelId="{1A5FBD68-E84D-4D96-BEEB-30320CB4E97E}" type="presOf" srcId="{1C7B4177-FCA7-464B-BD07-1738620A34B7}" destId="{0632FABB-BE93-4306-98AF-2FA4A7862F1F}" srcOrd="0" destOrd="0" presId="urn:microsoft.com/office/officeart/2005/8/layout/hProcess9"/>
    <dgm:cxn modelId="{BADCE459-C8E5-4502-B183-FD95CE2C694B}" srcId="{A102A3C6-CCCD-4EF8-8FBD-CC376D863880}" destId="{5C0A7EF7-43B7-4BCB-A18B-9B813F6F8032}" srcOrd="1" destOrd="0" parTransId="{ED6B0135-5B86-49F6-BA28-77C83EB9A9C2}" sibTransId="{7890C7D8-B75F-4A9C-8131-8044AEC57118}"/>
    <dgm:cxn modelId="{DE6A7782-E00C-4BCC-9335-F249449F70A3}" type="presOf" srcId="{A102A3C6-CCCD-4EF8-8FBD-CC376D863880}" destId="{79E2A279-F996-4D1E-8653-FC64D958DF46}" srcOrd="0" destOrd="0" presId="urn:microsoft.com/office/officeart/2005/8/layout/hProcess9"/>
    <dgm:cxn modelId="{47C1EEAD-9238-4DDF-9DE0-EDBDAF997968}" type="presOf" srcId="{5C0A7EF7-43B7-4BCB-A18B-9B813F6F8032}" destId="{30660FBC-AFCB-4B54-83EA-A68BDF33F67F}" srcOrd="0" destOrd="0" presId="urn:microsoft.com/office/officeart/2005/8/layout/hProcess9"/>
    <dgm:cxn modelId="{57FE44CB-127D-40AB-B9E0-F9723A7D0E83}" srcId="{A102A3C6-CCCD-4EF8-8FBD-CC376D863880}" destId="{85FE8B5F-E09F-4F93-AFEF-21ECE478C421}" srcOrd="0" destOrd="0" parTransId="{655F8CA2-0F5A-4E61-AA87-1EA90D64EE6A}" sibTransId="{A18AFDA7-8E02-490D-87F6-A7A72553789D}"/>
    <dgm:cxn modelId="{70FEB9D9-EF76-46D1-85D7-4F9797BCC6C7}" type="presOf" srcId="{85FE8B5F-E09F-4F93-AFEF-21ECE478C421}" destId="{8864AECF-17BA-4931-A845-4BE2DE94A0AB}" srcOrd="0" destOrd="0" presId="urn:microsoft.com/office/officeart/2005/8/layout/hProcess9"/>
    <dgm:cxn modelId="{1F0173E0-0A58-464F-90A9-5B5A0AF633D8}" type="presParOf" srcId="{79E2A279-F996-4D1E-8653-FC64D958DF46}" destId="{490B6F83-BD1C-48DA-BBBF-B17914825DE7}" srcOrd="0" destOrd="0" presId="urn:microsoft.com/office/officeart/2005/8/layout/hProcess9"/>
    <dgm:cxn modelId="{77F6F90D-2733-4AFB-BF1D-15DD5670828B}" type="presParOf" srcId="{79E2A279-F996-4D1E-8653-FC64D958DF46}" destId="{1058AAF6-EB22-4CAE-A4CE-DA646F9E3012}" srcOrd="1" destOrd="0" presId="urn:microsoft.com/office/officeart/2005/8/layout/hProcess9"/>
    <dgm:cxn modelId="{6EC7ABB8-C881-424C-85CA-E81F12AF1365}" type="presParOf" srcId="{1058AAF6-EB22-4CAE-A4CE-DA646F9E3012}" destId="{8864AECF-17BA-4931-A845-4BE2DE94A0AB}" srcOrd="0" destOrd="0" presId="urn:microsoft.com/office/officeart/2005/8/layout/hProcess9"/>
    <dgm:cxn modelId="{1293D328-0D4F-48E6-ABA8-6FC6E0DC23DE}" type="presParOf" srcId="{1058AAF6-EB22-4CAE-A4CE-DA646F9E3012}" destId="{E350E05A-0CE9-4488-8ACC-D82172CB267C}" srcOrd="1" destOrd="0" presId="urn:microsoft.com/office/officeart/2005/8/layout/hProcess9"/>
    <dgm:cxn modelId="{E0120C92-534C-4C21-8FE2-80BE0F77B6D0}" type="presParOf" srcId="{1058AAF6-EB22-4CAE-A4CE-DA646F9E3012}" destId="{30660FBC-AFCB-4B54-83EA-A68BDF33F67F}" srcOrd="2" destOrd="0" presId="urn:microsoft.com/office/officeart/2005/8/layout/hProcess9"/>
    <dgm:cxn modelId="{DD8F814E-53D7-4509-ADBE-F6C757F2EFE6}" type="presParOf" srcId="{1058AAF6-EB22-4CAE-A4CE-DA646F9E3012}" destId="{35C5CAA9-FC5D-4874-BCE6-50AE376E7401}" srcOrd="3" destOrd="0" presId="urn:microsoft.com/office/officeart/2005/8/layout/hProcess9"/>
    <dgm:cxn modelId="{497EED22-4EC0-4312-A40B-DADF0715DCDB}" type="presParOf" srcId="{1058AAF6-EB22-4CAE-A4CE-DA646F9E3012}" destId="{0632FABB-BE93-4306-98AF-2FA4A7862F1F}" srcOrd="4"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D5BCE3-FFB3-47FD-99E5-8FEAE08304B9}"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IN"/>
        </a:p>
      </dgm:t>
    </dgm:pt>
    <dgm:pt modelId="{BC28CAF2-6AB5-4895-B772-9F7C40356D3F}">
      <dgm:prSet phldrT="[Text]"/>
      <dgm:spPr/>
      <dgm:t>
        <a:bodyPr/>
        <a:lstStyle/>
        <a:p>
          <a:r>
            <a:rPr lang="en-IN" dirty="0">
              <a:latin typeface="Bahnschrift SemiBold SemiConden" panose="020B0502040204020203" pitchFamily="34" charset="0"/>
            </a:rPr>
            <a:t>Financial Controls</a:t>
          </a:r>
        </a:p>
      </dgm:t>
    </dgm:pt>
    <dgm:pt modelId="{988F1402-80EC-40C3-8280-8DD5644A331F}" type="parTrans" cxnId="{6454F416-D765-4752-A764-B8EC86ADDEB8}">
      <dgm:prSet/>
      <dgm:spPr/>
      <dgm:t>
        <a:bodyPr/>
        <a:lstStyle/>
        <a:p>
          <a:endParaRPr lang="en-IN"/>
        </a:p>
      </dgm:t>
    </dgm:pt>
    <dgm:pt modelId="{6E9E6268-ACB6-45FA-9AA1-E09B0E4B60B7}" type="sibTrans" cxnId="{6454F416-D765-4752-A764-B8EC86ADDEB8}">
      <dgm:prSet/>
      <dgm:spPr/>
      <dgm:t>
        <a:bodyPr/>
        <a:lstStyle/>
        <a:p>
          <a:endParaRPr lang="en-IN"/>
        </a:p>
      </dgm:t>
    </dgm:pt>
    <dgm:pt modelId="{60445BDD-C480-4B11-A62A-E575116D2841}">
      <dgm:prSet phldrT="[Text]"/>
      <dgm:spPr/>
      <dgm:t>
        <a:bodyPr/>
        <a:lstStyle/>
        <a:p>
          <a:r>
            <a:rPr lang="en-IN" dirty="0">
              <a:latin typeface="Bahnschrift SemiBold SemiConden" panose="020B0502040204020203" pitchFamily="34" charset="0"/>
            </a:rPr>
            <a:t>Budget Controls</a:t>
          </a:r>
        </a:p>
      </dgm:t>
    </dgm:pt>
    <dgm:pt modelId="{DF5F99AF-BF3C-4FB8-96B2-325B82156065}" type="parTrans" cxnId="{653F767C-5466-4684-8B01-52BFD204E4BD}">
      <dgm:prSet/>
      <dgm:spPr/>
      <dgm:t>
        <a:bodyPr/>
        <a:lstStyle/>
        <a:p>
          <a:endParaRPr lang="en-IN"/>
        </a:p>
      </dgm:t>
    </dgm:pt>
    <dgm:pt modelId="{5E688F25-7235-4916-A9BC-88E63B486DE1}" type="sibTrans" cxnId="{653F767C-5466-4684-8B01-52BFD204E4BD}">
      <dgm:prSet/>
      <dgm:spPr/>
      <dgm:t>
        <a:bodyPr/>
        <a:lstStyle/>
        <a:p>
          <a:endParaRPr lang="en-IN"/>
        </a:p>
      </dgm:t>
    </dgm:pt>
    <dgm:pt modelId="{AD67250A-5D5D-4E28-979E-9B8DEEF270EA}">
      <dgm:prSet phldrT="[Text]"/>
      <dgm:spPr/>
      <dgm:t>
        <a:bodyPr/>
        <a:lstStyle/>
        <a:p>
          <a:r>
            <a:rPr lang="en-IN" dirty="0">
              <a:latin typeface="Bahnschrift SemiBold SemiConden" panose="020B0502040204020203" pitchFamily="34" charset="0"/>
            </a:rPr>
            <a:t>Marketing Controls</a:t>
          </a:r>
        </a:p>
      </dgm:t>
    </dgm:pt>
    <dgm:pt modelId="{9680EE83-2E03-47DE-86A3-0976860D0CB5}" type="parTrans" cxnId="{1648BD1E-56F2-42E9-A65E-858F7FCE0830}">
      <dgm:prSet/>
      <dgm:spPr/>
      <dgm:t>
        <a:bodyPr/>
        <a:lstStyle/>
        <a:p>
          <a:endParaRPr lang="en-IN"/>
        </a:p>
      </dgm:t>
    </dgm:pt>
    <dgm:pt modelId="{ABCED008-4C52-4FE3-BCBF-C5CBFF1F2627}" type="sibTrans" cxnId="{1648BD1E-56F2-42E9-A65E-858F7FCE0830}">
      <dgm:prSet/>
      <dgm:spPr/>
      <dgm:t>
        <a:bodyPr/>
        <a:lstStyle/>
        <a:p>
          <a:endParaRPr lang="en-IN"/>
        </a:p>
      </dgm:t>
    </dgm:pt>
    <dgm:pt modelId="{7C655ADF-3663-4E4E-A833-4C752B40D6E4}">
      <dgm:prSet phldrT="[Text]"/>
      <dgm:spPr/>
      <dgm:t>
        <a:bodyPr/>
        <a:lstStyle/>
        <a:p>
          <a:r>
            <a:rPr lang="en-IN" dirty="0">
              <a:latin typeface="Bahnschrift SemiBold SemiConden" panose="020B0502040204020203" pitchFamily="34" charset="0"/>
            </a:rPr>
            <a:t>Human Resource Controls</a:t>
          </a:r>
        </a:p>
      </dgm:t>
    </dgm:pt>
    <dgm:pt modelId="{7DC3C365-A2C8-4406-B216-B7E8555E56E3}" type="parTrans" cxnId="{4E2480F5-2193-43C2-B2BC-42BE7C2E8E5A}">
      <dgm:prSet/>
      <dgm:spPr/>
      <dgm:t>
        <a:bodyPr/>
        <a:lstStyle/>
        <a:p>
          <a:endParaRPr lang="en-IN"/>
        </a:p>
      </dgm:t>
    </dgm:pt>
    <dgm:pt modelId="{4377383D-A4E5-4FFB-B76E-2EACE6B06918}" type="sibTrans" cxnId="{4E2480F5-2193-43C2-B2BC-42BE7C2E8E5A}">
      <dgm:prSet/>
      <dgm:spPr/>
      <dgm:t>
        <a:bodyPr/>
        <a:lstStyle/>
        <a:p>
          <a:endParaRPr lang="en-IN"/>
        </a:p>
      </dgm:t>
    </dgm:pt>
    <dgm:pt modelId="{4FD042AE-B39D-4BFE-A8E7-E9C293569244}">
      <dgm:prSet phldrT="[Text]"/>
      <dgm:spPr/>
      <dgm:t>
        <a:bodyPr/>
        <a:lstStyle/>
        <a:p>
          <a:r>
            <a:rPr lang="en-IN" dirty="0">
              <a:latin typeface="Bahnschrift SemiBold SemiConden" panose="020B0502040204020203" pitchFamily="34" charset="0"/>
            </a:rPr>
            <a:t>Computers And Information Controls</a:t>
          </a:r>
        </a:p>
      </dgm:t>
    </dgm:pt>
    <dgm:pt modelId="{9D2244C1-5581-4F19-974C-987BDD380852}" type="parTrans" cxnId="{B3E12755-50F5-48E7-933B-F23855C0C581}">
      <dgm:prSet/>
      <dgm:spPr/>
      <dgm:t>
        <a:bodyPr/>
        <a:lstStyle/>
        <a:p>
          <a:endParaRPr lang="en-IN"/>
        </a:p>
      </dgm:t>
    </dgm:pt>
    <dgm:pt modelId="{E2AC82D7-C768-4D19-BB96-BA5BC3967CB4}" type="sibTrans" cxnId="{B3E12755-50F5-48E7-933B-F23855C0C581}">
      <dgm:prSet/>
      <dgm:spPr/>
      <dgm:t>
        <a:bodyPr/>
        <a:lstStyle/>
        <a:p>
          <a:endParaRPr lang="en-IN"/>
        </a:p>
      </dgm:t>
    </dgm:pt>
    <dgm:pt modelId="{67BE4526-494B-4160-8091-46D551F3D9B5}" type="pres">
      <dgm:prSet presAssocID="{B8D5BCE3-FFB3-47FD-99E5-8FEAE08304B9}" presName="Name0" presStyleCnt="0">
        <dgm:presLayoutVars>
          <dgm:chMax val="7"/>
          <dgm:chPref val="7"/>
          <dgm:dir/>
        </dgm:presLayoutVars>
      </dgm:prSet>
      <dgm:spPr/>
    </dgm:pt>
    <dgm:pt modelId="{552867EC-9835-45BB-91E0-259532F13A81}" type="pres">
      <dgm:prSet presAssocID="{B8D5BCE3-FFB3-47FD-99E5-8FEAE08304B9}" presName="Name1" presStyleCnt="0"/>
      <dgm:spPr/>
    </dgm:pt>
    <dgm:pt modelId="{C2DA5088-2E1E-4C2E-A700-A54A3369A1B1}" type="pres">
      <dgm:prSet presAssocID="{B8D5BCE3-FFB3-47FD-99E5-8FEAE08304B9}" presName="cycle" presStyleCnt="0"/>
      <dgm:spPr/>
    </dgm:pt>
    <dgm:pt modelId="{AE25D7C1-89FE-4A51-892A-9A4BFD587D02}" type="pres">
      <dgm:prSet presAssocID="{B8D5BCE3-FFB3-47FD-99E5-8FEAE08304B9}" presName="srcNode" presStyleLbl="node1" presStyleIdx="0" presStyleCnt="5"/>
      <dgm:spPr/>
    </dgm:pt>
    <dgm:pt modelId="{21D86493-812F-4E2A-A9F9-45763E87D240}" type="pres">
      <dgm:prSet presAssocID="{B8D5BCE3-FFB3-47FD-99E5-8FEAE08304B9}" presName="conn" presStyleLbl="parChTrans1D2" presStyleIdx="0" presStyleCnt="1"/>
      <dgm:spPr/>
    </dgm:pt>
    <dgm:pt modelId="{BCBE64C8-9036-4717-8B05-EC15EF9A8D31}" type="pres">
      <dgm:prSet presAssocID="{B8D5BCE3-FFB3-47FD-99E5-8FEAE08304B9}" presName="extraNode" presStyleLbl="node1" presStyleIdx="0" presStyleCnt="5"/>
      <dgm:spPr/>
    </dgm:pt>
    <dgm:pt modelId="{0C2A15EB-E8F0-488D-9DAB-1543E1F514D8}" type="pres">
      <dgm:prSet presAssocID="{B8D5BCE3-FFB3-47FD-99E5-8FEAE08304B9}" presName="dstNode" presStyleLbl="node1" presStyleIdx="0" presStyleCnt="5"/>
      <dgm:spPr/>
    </dgm:pt>
    <dgm:pt modelId="{AB581E52-D349-485C-A97D-9B7C57346DDB}" type="pres">
      <dgm:prSet presAssocID="{BC28CAF2-6AB5-4895-B772-9F7C40356D3F}" presName="text_1" presStyleLbl="node1" presStyleIdx="0" presStyleCnt="5">
        <dgm:presLayoutVars>
          <dgm:bulletEnabled val="1"/>
        </dgm:presLayoutVars>
      </dgm:prSet>
      <dgm:spPr/>
    </dgm:pt>
    <dgm:pt modelId="{C85314B4-91E9-423C-87E7-35AF38169B9D}" type="pres">
      <dgm:prSet presAssocID="{BC28CAF2-6AB5-4895-B772-9F7C40356D3F}" presName="accent_1" presStyleCnt="0"/>
      <dgm:spPr/>
    </dgm:pt>
    <dgm:pt modelId="{72299FC6-AF89-4818-9435-A302F5C92D4C}" type="pres">
      <dgm:prSet presAssocID="{BC28CAF2-6AB5-4895-B772-9F7C40356D3F}" presName="accentRepeatNode" presStyleLbl="solidFgAcc1" presStyleIdx="0" presStyleCnt="5"/>
      <dgm:spPr/>
    </dgm:pt>
    <dgm:pt modelId="{0C16052D-3A68-4423-AFA6-DE431DEEA475}" type="pres">
      <dgm:prSet presAssocID="{60445BDD-C480-4B11-A62A-E575116D2841}" presName="text_2" presStyleLbl="node1" presStyleIdx="1" presStyleCnt="5">
        <dgm:presLayoutVars>
          <dgm:bulletEnabled val="1"/>
        </dgm:presLayoutVars>
      </dgm:prSet>
      <dgm:spPr/>
    </dgm:pt>
    <dgm:pt modelId="{E4DBE50F-D769-4241-8D1D-59B67B7457DB}" type="pres">
      <dgm:prSet presAssocID="{60445BDD-C480-4B11-A62A-E575116D2841}" presName="accent_2" presStyleCnt="0"/>
      <dgm:spPr/>
    </dgm:pt>
    <dgm:pt modelId="{0D956360-A143-4641-A96D-E528B00DDE11}" type="pres">
      <dgm:prSet presAssocID="{60445BDD-C480-4B11-A62A-E575116D2841}" presName="accentRepeatNode" presStyleLbl="solidFgAcc1" presStyleIdx="1" presStyleCnt="5"/>
      <dgm:spPr/>
    </dgm:pt>
    <dgm:pt modelId="{280ACEE9-C7FC-4284-A23B-83AE963A7DE1}" type="pres">
      <dgm:prSet presAssocID="{AD67250A-5D5D-4E28-979E-9B8DEEF270EA}" presName="text_3" presStyleLbl="node1" presStyleIdx="2" presStyleCnt="5">
        <dgm:presLayoutVars>
          <dgm:bulletEnabled val="1"/>
        </dgm:presLayoutVars>
      </dgm:prSet>
      <dgm:spPr/>
    </dgm:pt>
    <dgm:pt modelId="{24FD528D-E544-4DA2-884A-FBDB836A1C19}" type="pres">
      <dgm:prSet presAssocID="{AD67250A-5D5D-4E28-979E-9B8DEEF270EA}" presName="accent_3" presStyleCnt="0"/>
      <dgm:spPr/>
    </dgm:pt>
    <dgm:pt modelId="{037CF0F9-8D01-4A73-BCB8-FB09E867932C}" type="pres">
      <dgm:prSet presAssocID="{AD67250A-5D5D-4E28-979E-9B8DEEF270EA}" presName="accentRepeatNode" presStyleLbl="solidFgAcc1" presStyleIdx="2" presStyleCnt="5"/>
      <dgm:spPr/>
    </dgm:pt>
    <dgm:pt modelId="{29921185-B161-4D3C-BE90-13FDA5BDDABD}" type="pres">
      <dgm:prSet presAssocID="{7C655ADF-3663-4E4E-A833-4C752B40D6E4}" presName="text_4" presStyleLbl="node1" presStyleIdx="3" presStyleCnt="5">
        <dgm:presLayoutVars>
          <dgm:bulletEnabled val="1"/>
        </dgm:presLayoutVars>
      </dgm:prSet>
      <dgm:spPr/>
    </dgm:pt>
    <dgm:pt modelId="{86B4BACD-C403-4208-B24E-BF494E1A805E}" type="pres">
      <dgm:prSet presAssocID="{7C655ADF-3663-4E4E-A833-4C752B40D6E4}" presName="accent_4" presStyleCnt="0"/>
      <dgm:spPr/>
    </dgm:pt>
    <dgm:pt modelId="{5496723F-690C-48A8-B56B-7517614F94D0}" type="pres">
      <dgm:prSet presAssocID="{7C655ADF-3663-4E4E-A833-4C752B40D6E4}" presName="accentRepeatNode" presStyleLbl="solidFgAcc1" presStyleIdx="3" presStyleCnt="5"/>
      <dgm:spPr/>
    </dgm:pt>
    <dgm:pt modelId="{2E718A6B-F3A8-479C-8A00-4645F571608A}" type="pres">
      <dgm:prSet presAssocID="{4FD042AE-B39D-4BFE-A8E7-E9C293569244}" presName="text_5" presStyleLbl="node1" presStyleIdx="4" presStyleCnt="5">
        <dgm:presLayoutVars>
          <dgm:bulletEnabled val="1"/>
        </dgm:presLayoutVars>
      </dgm:prSet>
      <dgm:spPr/>
    </dgm:pt>
    <dgm:pt modelId="{DAE6C491-28B9-4849-944B-989D46CD6CC3}" type="pres">
      <dgm:prSet presAssocID="{4FD042AE-B39D-4BFE-A8E7-E9C293569244}" presName="accent_5" presStyleCnt="0"/>
      <dgm:spPr/>
    </dgm:pt>
    <dgm:pt modelId="{3EE3A7B6-3E82-468F-A305-EBCD7966701A}" type="pres">
      <dgm:prSet presAssocID="{4FD042AE-B39D-4BFE-A8E7-E9C293569244}" presName="accentRepeatNode" presStyleLbl="solidFgAcc1" presStyleIdx="4" presStyleCnt="5"/>
      <dgm:spPr/>
    </dgm:pt>
  </dgm:ptLst>
  <dgm:cxnLst>
    <dgm:cxn modelId="{1954FB13-2805-4223-AE36-951B2BC1BFBA}" type="presOf" srcId="{BC28CAF2-6AB5-4895-B772-9F7C40356D3F}" destId="{AB581E52-D349-485C-A97D-9B7C57346DDB}" srcOrd="0" destOrd="0" presId="urn:microsoft.com/office/officeart/2008/layout/VerticalCurvedList"/>
    <dgm:cxn modelId="{6454F416-D765-4752-A764-B8EC86ADDEB8}" srcId="{B8D5BCE3-FFB3-47FD-99E5-8FEAE08304B9}" destId="{BC28CAF2-6AB5-4895-B772-9F7C40356D3F}" srcOrd="0" destOrd="0" parTransId="{988F1402-80EC-40C3-8280-8DD5644A331F}" sibTransId="{6E9E6268-ACB6-45FA-9AA1-E09B0E4B60B7}"/>
    <dgm:cxn modelId="{1648BD1E-56F2-42E9-A65E-858F7FCE0830}" srcId="{B8D5BCE3-FFB3-47FD-99E5-8FEAE08304B9}" destId="{AD67250A-5D5D-4E28-979E-9B8DEEF270EA}" srcOrd="2" destOrd="0" parTransId="{9680EE83-2E03-47DE-86A3-0976860D0CB5}" sibTransId="{ABCED008-4C52-4FE3-BCBF-C5CBFF1F2627}"/>
    <dgm:cxn modelId="{9C45103C-9B1A-4870-B7BE-A76A52CBDD97}" type="presOf" srcId="{B8D5BCE3-FFB3-47FD-99E5-8FEAE08304B9}" destId="{67BE4526-494B-4160-8091-46D551F3D9B5}" srcOrd="0" destOrd="0" presId="urn:microsoft.com/office/officeart/2008/layout/VerticalCurvedList"/>
    <dgm:cxn modelId="{CA1ABB63-953C-4621-9630-035686EEADAF}" type="presOf" srcId="{AD67250A-5D5D-4E28-979E-9B8DEEF270EA}" destId="{280ACEE9-C7FC-4284-A23B-83AE963A7DE1}" srcOrd="0" destOrd="0" presId="urn:microsoft.com/office/officeart/2008/layout/VerticalCurvedList"/>
    <dgm:cxn modelId="{45E5604F-94B3-4AD9-A6C4-58C58A0BD3C8}" type="presOf" srcId="{7C655ADF-3663-4E4E-A833-4C752B40D6E4}" destId="{29921185-B161-4D3C-BE90-13FDA5BDDABD}" srcOrd="0" destOrd="0" presId="urn:microsoft.com/office/officeart/2008/layout/VerticalCurvedList"/>
    <dgm:cxn modelId="{B3E12755-50F5-48E7-933B-F23855C0C581}" srcId="{B8D5BCE3-FFB3-47FD-99E5-8FEAE08304B9}" destId="{4FD042AE-B39D-4BFE-A8E7-E9C293569244}" srcOrd="4" destOrd="0" parTransId="{9D2244C1-5581-4F19-974C-987BDD380852}" sibTransId="{E2AC82D7-C768-4D19-BB96-BA5BC3967CB4}"/>
    <dgm:cxn modelId="{653F767C-5466-4684-8B01-52BFD204E4BD}" srcId="{B8D5BCE3-FFB3-47FD-99E5-8FEAE08304B9}" destId="{60445BDD-C480-4B11-A62A-E575116D2841}" srcOrd="1" destOrd="0" parTransId="{DF5F99AF-BF3C-4FB8-96B2-325B82156065}" sibTransId="{5E688F25-7235-4916-A9BC-88E63B486DE1}"/>
    <dgm:cxn modelId="{863B39A9-AB68-43F5-BD76-361AC37F3B58}" type="presOf" srcId="{60445BDD-C480-4B11-A62A-E575116D2841}" destId="{0C16052D-3A68-4423-AFA6-DE431DEEA475}" srcOrd="0" destOrd="0" presId="urn:microsoft.com/office/officeart/2008/layout/VerticalCurvedList"/>
    <dgm:cxn modelId="{49994CB5-84CC-42B8-B5B0-B252EBBC1A59}" type="presOf" srcId="{4FD042AE-B39D-4BFE-A8E7-E9C293569244}" destId="{2E718A6B-F3A8-479C-8A00-4645F571608A}" srcOrd="0" destOrd="0" presId="urn:microsoft.com/office/officeart/2008/layout/VerticalCurvedList"/>
    <dgm:cxn modelId="{4E2480F5-2193-43C2-B2BC-42BE7C2E8E5A}" srcId="{B8D5BCE3-FFB3-47FD-99E5-8FEAE08304B9}" destId="{7C655ADF-3663-4E4E-A833-4C752B40D6E4}" srcOrd="3" destOrd="0" parTransId="{7DC3C365-A2C8-4406-B216-B7E8555E56E3}" sibTransId="{4377383D-A4E5-4FFB-B76E-2EACE6B06918}"/>
    <dgm:cxn modelId="{73F065FD-D4D7-46DE-AF1C-1E4E2706F5AB}" type="presOf" srcId="{6E9E6268-ACB6-45FA-9AA1-E09B0E4B60B7}" destId="{21D86493-812F-4E2A-A9F9-45763E87D240}" srcOrd="0" destOrd="0" presId="urn:microsoft.com/office/officeart/2008/layout/VerticalCurvedList"/>
    <dgm:cxn modelId="{D790E347-7724-4624-AAEB-879B474E3C29}" type="presParOf" srcId="{67BE4526-494B-4160-8091-46D551F3D9B5}" destId="{552867EC-9835-45BB-91E0-259532F13A81}" srcOrd="0" destOrd="0" presId="urn:microsoft.com/office/officeart/2008/layout/VerticalCurvedList"/>
    <dgm:cxn modelId="{898B7F0F-18EE-4A18-AA2A-956FD7E698E0}" type="presParOf" srcId="{552867EC-9835-45BB-91E0-259532F13A81}" destId="{C2DA5088-2E1E-4C2E-A700-A54A3369A1B1}" srcOrd="0" destOrd="0" presId="urn:microsoft.com/office/officeart/2008/layout/VerticalCurvedList"/>
    <dgm:cxn modelId="{265B1975-B967-4984-9C61-E02871748D50}" type="presParOf" srcId="{C2DA5088-2E1E-4C2E-A700-A54A3369A1B1}" destId="{AE25D7C1-89FE-4A51-892A-9A4BFD587D02}" srcOrd="0" destOrd="0" presId="urn:microsoft.com/office/officeart/2008/layout/VerticalCurvedList"/>
    <dgm:cxn modelId="{10B55CC8-4BD3-4A58-8804-9DA6EBAE449C}" type="presParOf" srcId="{C2DA5088-2E1E-4C2E-A700-A54A3369A1B1}" destId="{21D86493-812F-4E2A-A9F9-45763E87D240}" srcOrd="1" destOrd="0" presId="urn:microsoft.com/office/officeart/2008/layout/VerticalCurvedList"/>
    <dgm:cxn modelId="{CC647B2E-CE4E-4AC2-9EDF-53208EDF8E19}" type="presParOf" srcId="{C2DA5088-2E1E-4C2E-A700-A54A3369A1B1}" destId="{BCBE64C8-9036-4717-8B05-EC15EF9A8D31}" srcOrd="2" destOrd="0" presId="urn:microsoft.com/office/officeart/2008/layout/VerticalCurvedList"/>
    <dgm:cxn modelId="{DB26EFEF-B4CC-42B2-ADAE-4106DE66814C}" type="presParOf" srcId="{C2DA5088-2E1E-4C2E-A700-A54A3369A1B1}" destId="{0C2A15EB-E8F0-488D-9DAB-1543E1F514D8}" srcOrd="3" destOrd="0" presId="urn:microsoft.com/office/officeart/2008/layout/VerticalCurvedList"/>
    <dgm:cxn modelId="{8BC8EF47-38B8-4B33-8973-EDDD64B27C2F}" type="presParOf" srcId="{552867EC-9835-45BB-91E0-259532F13A81}" destId="{AB581E52-D349-485C-A97D-9B7C57346DDB}" srcOrd="1" destOrd="0" presId="urn:microsoft.com/office/officeart/2008/layout/VerticalCurvedList"/>
    <dgm:cxn modelId="{F9CDEA5D-D734-4B2E-84B3-BA57FDE5B3DE}" type="presParOf" srcId="{552867EC-9835-45BB-91E0-259532F13A81}" destId="{C85314B4-91E9-423C-87E7-35AF38169B9D}" srcOrd="2" destOrd="0" presId="urn:microsoft.com/office/officeart/2008/layout/VerticalCurvedList"/>
    <dgm:cxn modelId="{6970E231-B736-4A52-8026-6B1C01E1AECB}" type="presParOf" srcId="{C85314B4-91E9-423C-87E7-35AF38169B9D}" destId="{72299FC6-AF89-4818-9435-A302F5C92D4C}" srcOrd="0" destOrd="0" presId="urn:microsoft.com/office/officeart/2008/layout/VerticalCurvedList"/>
    <dgm:cxn modelId="{7AF7981E-195B-4FF4-9581-D887DCAD8511}" type="presParOf" srcId="{552867EC-9835-45BB-91E0-259532F13A81}" destId="{0C16052D-3A68-4423-AFA6-DE431DEEA475}" srcOrd="3" destOrd="0" presId="urn:microsoft.com/office/officeart/2008/layout/VerticalCurvedList"/>
    <dgm:cxn modelId="{26953E58-64A0-4028-94B2-B608114252FC}" type="presParOf" srcId="{552867EC-9835-45BB-91E0-259532F13A81}" destId="{E4DBE50F-D769-4241-8D1D-59B67B7457DB}" srcOrd="4" destOrd="0" presId="urn:microsoft.com/office/officeart/2008/layout/VerticalCurvedList"/>
    <dgm:cxn modelId="{B59DEF1D-DDD6-483E-A685-9677123A08FF}" type="presParOf" srcId="{E4DBE50F-D769-4241-8D1D-59B67B7457DB}" destId="{0D956360-A143-4641-A96D-E528B00DDE11}" srcOrd="0" destOrd="0" presId="urn:microsoft.com/office/officeart/2008/layout/VerticalCurvedList"/>
    <dgm:cxn modelId="{F59F41F4-A489-4EC9-AB07-8A394A18E866}" type="presParOf" srcId="{552867EC-9835-45BB-91E0-259532F13A81}" destId="{280ACEE9-C7FC-4284-A23B-83AE963A7DE1}" srcOrd="5" destOrd="0" presId="urn:microsoft.com/office/officeart/2008/layout/VerticalCurvedList"/>
    <dgm:cxn modelId="{C7236726-D883-4AE1-9135-83087ED2C51A}" type="presParOf" srcId="{552867EC-9835-45BB-91E0-259532F13A81}" destId="{24FD528D-E544-4DA2-884A-FBDB836A1C19}" srcOrd="6" destOrd="0" presId="urn:microsoft.com/office/officeart/2008/layout/VerticalCurvedList"/>
    <dgm:cxn modelId="{003B51BB-06D3-42A8-96EA-4DB682AC7BC8}" type="presParOf" srcId="{24FD528D-E544-4DA2-884A-FBDB836A1C19}" destId="{037CF0F9-8D01-4A73-BCB8-FB09E867932C}" srcOrd="0" destOrd="0" presId="urn:microsoft.com/office/officeart/2008/layout/VerticalCurvedList"/>
    <dgm:cxn modelId="{7C882D5D-363F-4096-BB5E-0DFC5AA8CF6F}" type="presParOf" srcId="{552867EC-9835-45BB-91E0-259532F13A81}" destId="{29921185-B161-4D3C-BE90-13FDA5BDDABD}" srcOrd="7" destOrd="0" presId="urn:microsoft.com/office/officeart/2008/layout/VerticalCurvedList"/>
    <dgm:cxn modelId="{A177850D-8EFE-443F-A227-96FD9B6330C4}" type="presParOf" srcId="{552867EC-9835-45BB-91E0-259532F13A81}" destId="{86B4BACD-C403-4208-B24E-BF494E1A805E}" srcOrd="8" destOrd="0" presId="urn:microsoft.com/office/officeart/2008/layout/VerticalCurvedList"/>
    <dgm:cxn modelId="{683349EE-3234-42FC-A4F3-2A9C869C5DD6}" type="presParOf" srcId="{86B4BACD-C403-4208-B24E-BF494E1A805E}" destId="{5496723F-690C-48A8-B56B-7517614F94D0}" srcOrd="0" destOrd="0" presId="urn:microsoft.com/office/officeart/2008/layout/VerticalCurvedList"/>
    <dgm:cxn modelId="{DB43B0E1-63F1-4138-87E0-0B90C20A7489}" type="presParOf" srcId="{552867EC-9835-45BB-91E0-259532F13A81}" destId="{2E718A6B-F3A8-479C-8A00-4645F571608A}" srcOrd="9" destOrd="0" presId="urn:microsoft.com/office/officeart/2008/layout/VerticalCurvedList"/>
    <dgm:cxn modelId="{09E322F4-1220-4454-AE7D-C3C1EC93EAA3}" type="presParOf" srcId="{552867EC-9835-45BB-91E0-259532F13A81}" destId="{DAE6C491-28B9-4849-944B-989D46CD6CC3}" srcOrd="10" destOrd="0" presId="urn:microsoft.com/office/officeart/2008/layout/VerticalCurvedList"/>
    <dgm:cxn modelId="{EC26B2B4-7026-428D-A527-505BB569B802}" type="presParOf" srcId="{DAE6C491-28B9-4849-944B-989D46CD6CC3}" destId="{3EE3A7B6-3E82-468F-A305-EBCD7966701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9AE091-A536-4569-AE29-8B775137E618}"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IN"/>
        </a:p>
      </dgm:t>
    </dgm:pt>
    <dgm:pt modelId="{CD456B8C-F6D0-4348-A86E-E02713B40BEA}">
      <dgm:prSet phldrT="[Text]"/>
      <dgm:spPr/>
      <dgm:t>
        <a:bodyPr/>
        <a:lstStyle/>
        <a:p>
          <a:r>
            <a:rPr lang="en-IN" dirty="0"/>
            <a:t>Top-down budgeting.</a:t>
          </a:r>
        </a:p>
      </dgm:t>
    </dgm:pt>
    <dgm:pt modelId="{AECBA8CD-4384-43E9-9363-7590346D30CA}" type="parTrans" cxnId="{37E0AA1D-24C5-49EB-B021-F08788D46E9C}">
      <dgm:prSet/>
      <dgm:spPr/>
      <dgm:t>
        <a:bodyPr/>
        <a:lstStyle/>
        <a:p>
          <a:endParaRPr lang="en-IN"/>
        </a:p>
      </dgm:t>
    </dgm:pt>
    <dgm:pt modelId="{8B3F23AB-8BE4-422F-9EC1-6FE69E2FDB2D}" type="sibTrans" cxnId="{37E0AA1D-24C5-49EB-B021-F08788D46E9C}">
      <dgm:prSet/>
      <dgm:spPr/>
      <dgm:t>
        <a:bodyPr/>
        <a:lstStyle/>
        <a:p>
          <a:endParaRPr lang="en-IN"/>
        </a:p>
      </dgm:t>
    </dgm:pt>
    <dgm:pt modelId="{0D5FB722-D625-4043-89C0-033AC504D275}">
      <dgm:prSet phldrT="[Text]"/>
      <dgm:spPr/>
      <dgm:t>
        <a:bodyPr/>
        <a:lstStyle/>
        <a:p>
          <a:r>
            <a:rPr lang="en-IN" dirty="0"/>
            <a:t>Bottom-up budgeting</a:t>
          </a:r>
        </a:p>
      </dgm:t>
    </dgm:pt>
    <dgm:pt modelId="{1A899E98-BF6F-4E9C-BD5F-CC218F1DD5FE}" type="parTrans" cxnId="{E447D712-F8E1-4D39-B1AA-927233640F15}">
      <dgm:prSet/>
      <dgm:spPr/>
      <dgm:t>
        <a:bodyPr/>
        <a:lstStyle/>
        <a:p>
          <a:endParaRPr lang="en-IN"/>
        </a:p>
      </dgm:t>
    </dgm:pt>
    <dgm:pt modelId="{E18D6D42-CD4F-4B5D-ABA1-6546F9778B3C}" type="sibTrans" cxnId="{E447D712-F8E1-4D39-B1AA-927233640F15}">
      <dgm:prSet/>
      <dgm:spPr/>
      <dgm:t>
        <a:bodyPr/>
        <a:lstStyle/>
        <a:p>
          <a:endParaRPr lang="en-IN"/>
        </a:p>
      </dgm:t>
    </dgm:pt>
    <dgm:pt modelId="{B489E5B0-D8DD-4E8D-BF32-46A4DD97F8C2}">
      <dgm:prSet phldrT="[Text]"/>
      <dgm:spPr/>
      <dgm:t>
        <a:bodyPr/>
        <a:lstStyle/>
        <a:p>
          <a:r>
            <a:rPr lang="en-IN" dirty="0"/>
            <a:t>Flexible budgeting.</a:t>
          </a:r>
        </a:p>
      </dgm:t>
    </dgm:pt>
    <dgm:pt modelId="{7901ED0A-4750-41CA-B00B-4F87E46693F0}" type="parTrans" cxnId="{01C58DA8-C119-4DF7-BDFE-5F086AE2464B}">
      <dgm:prSet/>
      <dgm:spPr/>
      <dgm:t>
        <a:bodyPr/>
        <a:lstStyle/>
        <a:p>
          <a:endParaRPr lang="en-IN"/>
        </a:p>
      </dgm:t>
    </dgm:pt>
    <dgm:pt modelId="{936D7459-5F8B-4F63-B16A-0F1AF4555990}" type="sibTrans" cxnId="{01C58DA8-C119-4DF7-BDFE-5F086AE2464B}">
      <dgm:prSet/>
      <dgm:spPr/>
      <dgm:t>
        <a:bodyPr/>
        <a:lstStyle/>
        <a:p>
          <a:endParaRPr lang="en-IN"/>
        </a:p>
      </dgm:t>
    </dgm:pt>
    <dgm:pt modelId="{7AD4F74E-F105-4E48-BC40-B460C28346AF}">
      <dgm:prSet phldrT="[Text]"/>
      <dgm:spPr/>
      <dgm:t>
        <a:bodyPr/>
        <a:lstStyle/>
        <a:p>
          <a:r>
            <a:rPr lang="en-IN" dirty="0"/>
            <a:t>Zero-based budgeting</a:t>
          </a:r>
        </a:p>
      </dgm:t>
    </dgm:pt>
    <dgm:pt modelId="{0DE282FF-2C69-4521-A0A6-EE0E67BD6588}" type="parTrans" cxnId="{DEA2E4BE-E661-4E2B-9DF7-051A1C447B0F}">
      <dgm:prSet/>
      <dgm:spPr/>
    </dgm:pt>
    <dgm:pt modelId="{37779670-81ED-41D7-B05B-AB05E0439FD5}" type="sibTrans" cxnId="{DEA2E4BE-E661-4E2B-9DF7-051A1C447B0F}">
      <dgm:prSet/>
      <dgm:spPr/>
    </dgm:pt>
    <dgm:pt modelId="{2EBBFBBD-31CC-4566-8431-A90975107B97}" type="pres">
      <dgm:prSet presAssocID="{689AE091-A536-4569-AE29-8B775137E618}" presName="linear" presStyleCnt="0">
        <dgm:presLayoutVars>
          <dgm:dir/>
          <dgm:animLvl val="lvl"/>
          <dgm:resizeHandles val="exact"/>
        </dgm:presLayoutVars>
      </dgm:prSet>
      <dgm:spPr/>
    </dgm:pt>
    <dgm:pt modelId="{824432C9-58BC-4D11-B60B-C2D2E5AE5B5E}" type="pres">
      <dgm:prSet presAssocID="{CD456B8C-F6D0-4348-A86E-E02713B40BEA}" presName="parentLin" presStyleCnt="0"/>
      <dgm:spPr/>
    </dgm:pt>
    <dgm:pt modelId="{F770DB75-1A6D-4CF5-8EBB-54EE6D9B0144}" type="pres">
      <dgm:prSet presAssocID="{CD456B8C-F6D0-4348-A86E-E02713B40BEA}" presName="parentLeftMargin" presStyleLbl="node1" presStyleIdx="0" presStyleCnt="4"/>
      <dgm:spPr/>
    </dgm:pt>
    <dgm:pt modelId="{11EAD80C-68A6-4743-AA7F-29EACCF9FA32}" type="pres">
      <dgm:prSet presAssocID="{CD456B8C-F6D0-4348-A86E-E02713B40BEA}" presName="parentText" presStyleLbl="node1" presStyleIdx="0" presStyleCnt="4">
        <dgm:presLayoutVars>
          <dgm:chMax val="0"/>
          <dgm:bulletEnabled val="1"/>
        </dgm:presLayoutVars>
      </dgm:prSet>
      <dgm:spPr/>
    </dgm:pt>
    <dgm:pt modelId="{4E2B855C-03BA-4AE8-A61A-289F8C2E24E7}" type="pres">
      <dgm:prSet presAssocID="{CD456B8C-F6D0-4348-A86E-E02713B40BEA}" presName="negativeSpace" presStyleCnt="0"/>
      <dgm:spPr/>
    </dgm:pt>
    <dgm:pt modelId="{7F7872BF-3AF7-4BC3-89E8-8D1930A3B9E2}" type="pres">
      <dgm:prSet presAssocID="{CD456B8C-F6D0-4348-A86E-E02713B40BEA}" presName="childText" presStyleLbl="conFgAcc1" presStyleIdx="0" presStyleCnt="4">
        <dgm:presLayoutVars>
          <dgm:bulletEnabled val="1"/>
        </dgm:presLayoutVars>
      </dgm:prSet>
      <dgm:spPr/>
    </dgm:pt>
    <dgm:pt modelId="{C4D392C6-C918-4D13-ADFC-B56A826AA3E3}" type="pres">
      <dgm:prSet presAssocID="{8B3F23AB-8BE4-422F-9EC1-6FE69E2FDB2D}" presName="spaceBetweenRectangles" presStyleCnt="0"/>
      <dgm:spPr/>
    </dgm:pt>
    <dgm:pt modelId="{2A170981-F899-4451-9CBF-42DD3D0F659A}" type="pres">
      <dgm:prSet presAssocID="{0D5FB722-D625-4043-89C0-033AC504D275}" presName="parentLin" presStyleCnt="0"/>
      <dgm:spPr/>
    </dgm:pt>
    <dgm:pt modelId="{5CD6518C-D9E9-428F-9D7A-BBE6DBED1384}" type="pres">
      <dgm:prSet presAssocID="{0D5FB722-D625-4043-89C0-033AC504D275}" presName="parentLeftMargin" presStyleLbl="node1" presStyleIdx="0" presStyleCnt="4"/>
      <dgm:spPr/>
    </dgm:pt>
    <dgm:pt modelId="{81D6A76B-FF7F-4CD9-BAF9-DC71B7D9A6EA}" type="pres">
      <dgm:prSet presAssocID="{0D5FB722-D625-4043-89C0-033AC504D275}" presName="parentText" presStyleLbl="node1" presStyleIdx="1" presStyleCnt="4">
        <dgm:presLayoutVars>
          <dgm:chMax val="0"/>
          <dgm:bulletEnabled val="1"/>
        </dgm:presLayoutVars>
      </dgm:prSet>
      <dgm:spPr/>
    </dgm:pt>
    <dgm:pt modelId="{84882F4B-88CA-43EB-B74C-5CF66A76B77E}" type="pres">
      <dgm:prSet presAssocID="{0D5FB722-D625-4043-89C0-033AC504D275}" presName="negativeSpace" presStyleCnt="0"/>
      <dgm:spPr/>
    </dgm:pt>
    <dgm:pt modelId="{ABB7E263-C0F5-48AD-9173-120001E35852}" type="pres">
      <dgm:prSet presAssocID="{0D5FB722-D625-4043-89C0-033AC504D275}" presName="childText" presStyleLbl="conFgAcc1" presStyleIdx="1" presStyleCnt="4">
        <dgm:presLayoutVars>
          <dgm:bulletEnabled val="1"/>
        </dgm:presLayoutVars>
      </dgm:prSet>
      <dgm:spPr/>
    </dgm:pt>
    <dgm:pt modelId="{554BF16E-C9D6-4704-9827-1CF190B9B028}" type="pres">
      <dgm:prSet presAssocID="{E18D6D42-CD4F-4B5D-ABA1-6546F9778B3C}" presName="spaceBetweenRectangles" presStyleCnt="0"/>
      <dgm:spPr/>
    </dgm:pt>
    <dgm:pt modelId="{C7694DBF-83BF-40B2-8E7D-5CF31A3FAA05}" type="pres">
      <dgm:prSet presAssocID="{7AD4F74E-F105-4E48-BC40-B460C28346AF}" presName="parentLin" presStyleCnt="0"/>
      <dgm:spPr/>
    </dgm:pt>
    <dgm:pt modelId="{316AEFC3-D6AE-4FDF-B4C1-603AF56F3833}" type="pres">
      <dgm:prSet presAssocID="{7AD4F74E-F105-4E48-BC40-B460C28346AF}" presName="parentLeftMargin" presStyleLbl="node1" presStyleIdx="1" presStyleCnt="4"/>
      <dgm:spPr/>
    </dgm:pt>
    <dgm:pt modelId="{31AB9421-845A-4B09-978C-A46E56103F9E}" type="pres">
      <dgm:prSet presAssocID="{7AD4F74E-F105-4E48-BC40-B460C28346AF}" presName="parentText" presStyleLbl="node1" presStyleIdx="2" presStyleCnt="4">
        <dgm:presLayoutVars>
          <dgm:chMax val="0"/>
          <dgm:bulletEnabled val="1"/>
        </dgm:presLayoutVars>
      </dgm:prSet>
      <dgm:spPr/>
    </dgm:pt>
    <dgm:pt modelId="{78DC650F-E4E5-4B13-A2F5-2EF2BC8CA13B}" type="pres">
      <dgm:prSet presAssocID="{7AD4F74E-F105-4E48-BC40-B460C28346AF}" presName="negativeSpace" presStyleCnt="0"/>
      <dgm:spPr/>
    </dgm:pt>
    <dgm:pt modelId="{6D8A6D26-783D-421E-B2EE-BD6761FAA983}" type="pres">
      <dgm:prSet presAssocID="{7AD4F74E-F105-4E48-BC40-B460C28346AF}" presName="childText" presStyleLbl="conFgAcc1" presStyleIdx="2" presStyleCnt="4">
        <dgm:presLayoutVars>
          <dgm:bulletEnabled val="1"/>
        </dgm:presLayoutVars>
      </dgm:prSet>
      <dgm:spPr/>
    </dgm:pt>
    <dgm:pt modelId="{576C8761-F210-4DF9-9BD6-BFA55541F747}" type="pres">
      <dgm:prSet presAssocID="{37779670-81ED-41D7-B05B-AB05E0439FD5}" presName="spaceBetweenRectangles" presStyleCnt="0"/>
      <dgm:spPr/>
    </dgm:pt>
    <dgm:pt modelId="{2DEB50C2-9275-4772-A807-45409292778B}" type="pres">
      <dgm:prSet presAssocID="{B489E5B0-D8DD-4E8D-BF32-46A4DD97F8C2}" presName="parentLin" presStyleCnt="0"/>
      <dgm:spPr/>
    </dgm:pt>
    <dgm:pt modelId="{84F5A64B-0003-409C-B3AD-454F2D719F2D}" type="pres">
      <dgm:prSet presAssocID="{B489E5B0-D8DD-4E8D-BF32-46A4DD97F8C2}" presName="parentLeftMargin" presStyleLbl="node1" presStyleIdx="2" presStyleCnt="4"/>
      <dgm:spPr/>
    </dgm:pt>
    <dgm:pt modelId="{3D7455E0-CA30-466E-A00D-3072980AB774}" type="pres">
      <dgm:prSet presAssocID="{B489E5B0-D8DD-4E8D-BF32-46A4DD97F8C2}" presName="parentText" presStyleLbl="node1" presStyleIdx="3" presStyleCnt="4">
        <dgm:presLayoutVars>
          <dgm:chMax val="0"/>
          <dgm:bulletEnabled val="1"/>
        </dgm:presLayoutVars>
      </dgm:prSet>
      <dgm:spPr/>
    </dgm:pt>
    <dgm:pt modelId="{A47F3400-29CC-4D01-9C33-A4B5147464D4}" type="pres">
      <dgm:prSet presAssocID="{B489E5B0-D8DD-4E8D-BF32-46A4DD97F8C2}" presName="negativeSpace" presStyleCnt="0"/>
      <dgm:spPr/>
    </dgm:pt>
    <dgm:pt modelId="{3607FE96-EFE2-439D-984D-8944805D0053}" type="pres">
      <dgm:prSet presAssocID="{B489E5B0-D8DD-4E8D-BF32-46A4DD97F8C2}" presName="childText" presStyleLbl="conFgAcc1" presStyleIdx="3" presStyleCnt="4">
        <dgm:presLayoutVars>
          <dgm:bulletEnabled val="1"/>
        </dgm:presLayoutVars>
      </dgm:prSet>
      <dgm:spPr/>
    </dgm:pt>
  </dgm:ptLst>
  <dgm:cxnLst>
    <dgm:cxn modelId="{B493FE03-288B-4DF9-9DEF-B2C01093F9FA}" type="presOf" srcId="{CD456B8C-F6D0-4348-A86E-E02713B40BEA}" destId="{11EAD80C-68A6-4743-AA7F-29EACCF9FA32}" srcOrd="1" destOrd="0" presId="urn:microsoft.com/office/officeart/2005/8/layout/list1"/>
    <dgm:cxn modelId="{E447D712-F8E1-4D39-B1AA-927233640F15}" srcId="{689AE091-A536-4569-AE29-8B775137E618}" destId="{0D5FB722-D625-4043-89C0-033AC504D275}" srcOrd="1" destOrd="0" parTransId="{1A899E98-BF6F-4E9C-BD5F-CC218F1DD5FE}" sibTransId="{E18D6D42-CD4F-4B5D-ABA1-6546F9778B3C}"/>
    <dgm:cxn modelId="{A2F1381A-4330-4388-B33B-21B9CD60DEA2}" type="presOf" srcId="{0D5FB722-D625-4043-89C0-033AC504D275}" destId="{5CD6518C-D9E9-428F-9D7A-BBE6DBED1384}" srcOrd="0" destOrd="0" presId="urn:microsoft.com/office/officeart/2005/8/layout/list1"/>
    <dgm:cxn modelId="{37E0AA1D-24C5-49EB-B021-F08788D46E9C}" srcId="{689AE091-A536-4569-AE29-8B775137E618}" destId="{CD456B8C-F6D0-4348-A86E-E02713B40BEA}" srcOrd="0" destOrd="0" parTransId="{AECBA8CD-4384-43E9-9363-7590346D30CA}" sibTransId="{8B3F23AB-8BE4-422F-9EC1-6FE69E2FDB2D}"/>
    <dgm:cxn modelId="{0FF4C46C-3E68-4EAF-AE8C-C9D4CE34DA43}" type="presOf" srcId="{689AE091-A536-4569-AE29-8B775137E618}" destId="{2EBBFBBD-31CC-4566-8431-A90975107B97}" srcOrd="0" destOrd="0" presId="urn:microsoft.com/office/officeart/2005/8/layout/list1"/>
    <dgm:cxn modelId="{2222A19F-60C3-4445-9144-56C7BC479D8D}" type="presOf" srcId="{B489E5B0-D8DD-4E8D-BF32-46A4DD97F8C2}" destId="{84F5A64B-0003-409C-B3AD-454F2D719F2D}" srcOrd="0" destOrd="0" presId="urn:microsoft.com/office/officeart/2005/8/layout/list1"/>
    <dgm:cxn modelId="{01C58DA8-C119-4DF7-BDFE-5F086AE2464B}" srcId="{689AE091-A536-4569-AE29-8B775137E618}" destId="{B489E5B0-D8DD-4E8D-BF32-46A4DD97F8C2}" srcOrd="3" destOrd="0" parTransId="{7901ED0A-4750-41CA-B00B-4F87E46693F0}" sibTransId="{936D7459-5F8B-4F63-B16A-0F1AF4555990}"/>
    <dgm:cxn modelId="{FB9410AB-FE54-4E72-9C41-912E8D7B0F52}" type="presOf" srcId="{CD456B8C-F6D0-4348-A86E-E02713B40BEA}" destId="{F770DB75-1A6D-4CF5-8EBB-54EE6D9B0144}" srcOrd="0" destOrd="0" presId="urn:microsoft.com/office/officeart/2005/8/layout/list1"/>
    <dgm:cxn modelId="{16863AAD-C6F0-4467-92B2-90966FB734E1}" type="presOf" srcId="{0D5FB722-D625-4043-89C0-033AC504D275}" destId="{81D6A76B-FF7F-4CD9-BAF9-DC71B7D9A6EA}" srcOrd="1" destOrd="0" presId="urn:microsoft.com/office/officeart/2005/8/layout/list1"/>
    <dgm:cxn modelId="{F40E00B8-EEF7-427C-8FEE-D7973F5B715A}" type="presOf" srcId="{7AD4F74E-F105-4E48-BC40-B460C28346AF}" destId="{31AB9421-845A-4B09-978C-A46E56103F9E}" srcOrd="1" destOrd="0" presId="urn:microsoft.com/office/officeart/2005/8/layout/list1"/>
    <dgm:cxn modelId="{DEA2E4BE-E661-4E2B-9DF7-051A1C447B0F}" srcId="{689AE091-A536-4569-AE29-8B775137E618}" destId="{7AD4F74E-F105-4E48-BC40-B460C28346AF}" srcOrd="2" destOrd="0" parTransId="{0DE282FF-2C69-4521-A0A6-EE0E67BD6588}" sibTransId="{37779670-81ED-41D7-B05B-AB05E0439FD5}"/>
    <dgm:cxn modelId="{082B74E2-8284-4800-BB37-CEE6E0CE151F}" type="presOf" srcId="{B489E5B0-D8DD-4E8D-BF32-46A4DD97F8C2}" destId="{3D7455E0-CA30-466E-A00D-3072980AB774}" srcOrd="1" destOrd="0" presId="urn:microsoft.com/office/officeart/2005/8/layout/list1"/>
    <dgm:cxn modelId="{9C19B2E9-049D-4F5F-B192-9DA7F99BC846}" type="presOf" srcId="{7AD4F74E-F105-4E48-BC40-B460C28346AF}" destId="{316AEFC3-D6AE-4FDF-B4C1-603AF56F3833}" srcOrd="0" destOrd="0" presId="urn:microsoft.com/office/officeart/2005/8/layout/list1"/>
    <dgm:cxn modelId="{8E2694E9-5B76-45DB-894A-15CFBE35617C}" type="presParOf" srcId="{2EBBFBBD-31CC-4566-8431-A90975107B97}" destId="{824432C9-58BC-4D11-B60B-C2D2E5AE5B5E}" srcOrd="0" destOrd="0" presId="urn:microsoft.com/office/officeart/2005/8/layout/list1"/>
    <dgm:cxn modelId="{53D7D42C-CA12-49D0-93F3-05EEB1106E12}" type="presParOf" srcId="{824432C9-58BC-4D11-B60B-C2D2E5AE5B5E}" destId="{F770DB75-1A6D-4CF5-8EBB-54EE6D9B0144}" srcOrd="0" destOrd="0" presId="urn:microsoft.com/office/officeart/2005/8/layout/list1"/>
    <dgm:cxn modelId="{A4EB3876-E5A8-452C-9487-9808F58EA5B6}" type="presParOf" srcId="{824432C9-58BC-4D11-B60B-C2D2E5AE5B5E}" destId="{11EAD80C-68A6-4743-AA7F-29EACCF9FA32}" srcOrd="1" destOrd="0" presId="urn:microsoft.com/office/officeart/2005/8/layout/list1"/>
    <dgm:cxn modelId="{A467A62D-808A-4C4E-8F60-42276C3A9820}" type="presParOf" srcId="{2EBBFBBD-31CC-4566-8431-A90975107B97}" destId="{4E2B855C-03BA-4AE8-A61A-289F8C2E24E7}" srcOrd="1" destOrd="0" presId="urn:microsoft.com/office/officeart/2005/8/layout/list1"/>
    <dgm:cxn modelId="{CD993711-AA76-460C-A2BD-43FE7A848FE4}" type="presParOf" srcId="{2EBBFBBD-31CC-4566-8431-A90975107B97}" destId="{7F7872BF-3AF7-4BC3-89E8-8D1930A3B9E2}" srcOrd="2" destOrd="0" presId="urn:microsoft.com/office/officeart/2005/8/layout/list1"/>
    <dgm:cxn modelId="{C1BD2A3D-D38D-4776-BEE1-16FDE4729378}" type="presParOf" srcId="{2EBBFBBD-31CC-4566-8431-A90975107B97}" destId="{C4D392C6-C918-4D13-ADFC-B56A826AA3E3}" srcOrd="3" destOrd="0" presId="urn:microsoft.com/office/officeart/2005/8/layout/list1"/>
    <dgm:cxn modelId="{169DFA9E-CDD5-4CEC-A502-9016DF966C51}" type="presParOf" srcId="{2EBBFBBD-31CC-4566-8431-A90975107B97}" destId="{2A170981-F899-4451-9CBF-42DD3D0F659A}" srcOrd="4" destOrd="0" presId="urn:microsoft.com/office/officeart/2005/8/layout/list1"/>
    <dgm:cxn modelId="{5BE44026-9D80-4671-A44D-7F0C7794C4EA}" type="presParOf" srcId="{2A170981-F899-4451-9CBF-42DD3D0F659A}" destId="{5CD6518C-D9E9-428F-9D7A-BBE6DBED1384}" srcOrd="0" destOrd="0" presId="urn:microsoft.com/office/officeart/2005/8/layout/list1"/>
    <dgm:cxn modelId="{1AE7B344-062D-4DF2-AB8B-6F32F4B0B93C}" type="presParOf" srcId="{2A170981-F899-4451-9CBF-42DD3D0F659A}" destId="{81D6A76B-FF7F-4CD9-BAF9-DC71B7D9A6EA}" srcOrd="1" destOrd="0" presId="urn:microsoft.com/office/officeart/2005/8/layout/list1"/>
    <dgm:cxn modelId="{EAF3338A-815A-4429-B941-EE20ED3B488C}" type="presParOf" srcId="{2EBBFBBD-31CC-4566-8431-A90975107B97}" destId="{84882F4B-88CA-43EB-B74C-5CF66A76B77E}" srcOrd="5" destOrd="0" presId="urn:microsoft.com/office/officeart/2005/8/layout/list1"/>
    <dgm:cxn modelId="{998BA83B-E51C-4055-AE50-5C6476FCDEA4}" type="presParOf" srcId="{2EBBFBBD-31CC-4566-8431-A90975107B97}" destId="{ABB7E263-C0F5-48AD-9173-120001E35852}" srcOrd="6" destOrd="0" presId="urn:microsoft.com/office/officeart/2005/8/layout/list1"/>
    <dgm:cxn modelId="{80E72216-0AE8-47E4-AD06-9D97708CDD41}" type="presParOf" srcId="{2EBBFBBD-31CC-4566-8431-A90975107B97}" destId="{554BF16E-C9D6-4704-9827-1CF190B9B028}" srcOrd="7" destOrd="0" presId="urn:microsoft.com/office/officeart/2005/8/layout/list1"/>
    <dgm:cxn modelId="{5F3CEC0B-3BA8-49C5-9C63-460B8271F83E}" type="presParOf" srcId="{2EBBFBBD-31CC-4566-8431-A90975107B97}" destId="{C7694DBF-83BF-40B2-8E7D-5CF31A3FAA05}" srcOrd="8" destOrd="0" presId="urn:microsoft.com/office/officeart/2005/8/layout/list1"/>
    <dgm:cxn modelId="{2C82497B-FFB6-4436-9727-66BA9D023DA0}" type="presParOf" srcId="{C7694DBF-83BF-40B2-8E7D-5CF31A3FAA05}" destId="{316AEFC3-D6AE-4FDF-B4C1-603AF56F3833}" srcOrd="0" destOrd="0" presId="urn:microsoft.com/office/officeart/2005/8/layout/list1"/>
    <dgm:cxn modelId="{90E1E8A4-95E5-4D7E-952C-D22F485C2459}" type="presParOf" srcId="{C7694DBF-83BF-40B2-8E7D-5CF31A3FAA05}" destId="{31AB9421-845A-4B09-978C-A46E56103F9E}" srcOrd="1" destOrd="0" presId="urn:microsoft.com/office/officeart/2005/8/layout/list1"/>
    <dgm:cxn modelId="{581053DF-453F-4A0E-B609-01FF2E6AB8CC}" type="presParOf" srcId="{2EBBFBBD-31CC-4566-8431-A90975107B97}" destId="{78DC650F-E4E5-4B13-A2F5-2EF2BC8CA13B}" srcOrd="9" destOrd="0" presId="urn:microsoft.com/office/officeart/2005/8/layout/list1"/>
    <dgm:cxn modelId="{2DCAB90D-2AFD-42A7-978F-678F106A594E}" type="presParOf" srcId="{2EBBFBBD-31CC-4566-8431-A90975107B97}" destId="{6D8A6D26-783D-421E-B2EE-BD6761FAA983}" srcOrd="10" destOrd="0" presId="urn:microsoft.com/office/officeart/2005/8/layout/list1"/>
    <dgm:cxn modelId="{2ECCBEBA-15AF-4948-9EA4-7F2B2611F71A}" type="presParOf" srcId="{2EBBFBBD-31CC-4566-8431-A90975107B97}" destId="{576C8761-F210-4DF9-9BD6-BFA55541F747}" srcOrd="11" destOrd="0" presId="urn:microsoft.com/office/officeart/2005/8/layout/list1"/>
    <dgm:cxn modelId="{211F0523-D274-4D31-B570-4F1BBCF5C0F2}" type="presParOf" srcId="{2EBBFBBD-31CC-4566-8431-A90975107B97}" destId="{2DEB50C2-9275-4772-A807-45409292778B}" srcOrd="12" destOrd="0" presId="urn:microsoft.com/office/officeart/2005/8/layout/list1"/>
    <dgm:cxn modelId="{FEE40F2E-FC14-4197-A9EC-419023EB704E}" type="presParOf" srcId="{2DEB50C2-9275-4772-A807-45409292778B}" destId="{84F5A64B-0003-409C-B3AD-454F2D719F2D}" srcOrd="0" destOrd="0" presId="urn:microsoft.com/office/officeart/2005/8/layout/list1"/>
    <dgm:cxn modelId="{B8F7F586-15E2-46F7-AC73-5305D91DECF0}" type="presParOf" srcId="{2DEB50C2-9275-4772-A807-45409292778B}" destId="{3D7455E0-CA30-466E-A00D-3072980AB774}" srcOrd="1" destOrd="0" presId="urn:microsoft.com/office/officeart/2005/8/layout/list1"/>
    <dgm:cxn modelId="{04347D8C-6179-4B4D-BB60-6AA6F7191F15}" type="presParOf" srcId="{2EBBFBBD-31CC-4566-8431-A90975107B97}" destId="{A47F3400-29CC-4D01-9C33-A4B5147464D4}" srcOrd="13" destOrd="0" presId="urn:microsoft.com/office/officeart/2005/8/layout/list1"/>
    <dgm:cxn modelId="{0F70B3FD-38FB-4E88-8852-60A1A9F1DD4F}" type="presParOf" srcId="{2EBBFBBD-31CC-4566-8431-A90975107B97}" destId="{3607FE96-EFE2-439D-984D-8944805D0053}"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F53BE8-CA32-4FFE-A38D-C7AF5FD7A427}" type="doc">
      <dgm:prSet loTypeId="urn:microsoft.com/office/officeart/2005/8/layout/vList3" loCatId="list" qsTypeId="urn:microsoft.com/office/officeart/2005/8/quickstyle/simple1" qsCatId="simple" csTypeId="urn:microsoft.com/office/officeart/2005/8/colors/colorful3" csCatId="colorful" phldr="1"/>
      <dgm:spPr/>
    </dgm:pt>
    <dgm:pt modelId="{DA1EACD1-3DEE-47AF-B984-D3ECF71AC1C9}">
      <dgm:prSet phldrT="[Text]"/>
      <dgm:spPr/>
      <dgm:t>
        <a:bodyPr/>
        <a:lstStyle/>
        <a:p>
          <a:r>
            <a:rPr lang="en-IN" dirty="0"/>
            <a:t>Market research</a:t>
          </a:r>
        </a:p>
      </dgm:t>
    </dgm:pt>
    <dgm:pt modelId="{9B42DFAD-7032-4887-9B39-CAF8F1470370}" type="parTrans" cxnId="{D1A43B27-0E57-46C4-A650-EDF6FF346881}">
      <dgm:prSet/>
      <dgm:spPr/>
      <dgm:t>
        <a:bodyPr/>
        <a:lstStyle/>
        <a:p>
          <a:endParaRPr lang="en-IN"/>
        </a:p>
      </dgm:t>
    </dgm:pt>
    <dgm:pt modelId="{719924B4-0918-409F-A2D0-5F195A061C3D}" type="sibTrans" cxnId="{D1A43B27-0E57-46C4-A650-EDF6FF346881}">
      <dgm:prSet/>
      <dgm:spPr/>
      <dgm:t>
        <a:bodyPr/>
        <a:lstStyle/>
        <a:p>
          <a:endParaRPr lang="en-IN"/>
        </a:p>
      </dgm:t>
    </dgm:pt>
    <dgm:pt modelId="{B4748C51-8695-49F1-9353-030EFD7535A9}">
      <dgm:prSet phldrT="[Text]"/>
      <dgm:spPr/>
      <dgm:t>
        <a:bodyPr/>
        <a:lstStyle/>
        <a:p>
          <a:r>
            <a:rPr lang="en-IN" dirty="0"/>
            <a:t>Test marketing</a:t>
          </a:r>
        </a:p>
      </dgm:t>
    </dgm:pt>
    <dgm:pt modelId="{1EBE0D9F-66A6-49A5-8C58-3D02327E917C}" type="parTrans" cxnId="{6368C5E5-53DD-44DF-85ED-5111BC8AB844}">
      <dgm:prSet/>
      <dgm:spPr/>
      <dgm:t>
        <a:bodyPr/>
        <a:lstStyle/>
        <a:p>
          <a:endParaRPr lang="en-IN"/>
        </a:p>
      </dgm:t>
    </dgm:pt>
    <dgm:pt modelId="{B07BD43E-4DC2-4F8A-A3D7-4D4C948F096E}" type="sibTrans" cxnId="{6368C5E5-53DD-44DF-85ED-5111BC8AB844}">
      <dgm:prSet/>
      <dgm:spPr/>
      <dgm:t>
        <a:bodyPr/>
        <a:lstStyle/>
        <a:p>
          <a:endParaRPr lang="en-IN"/>
        </a:p>
      </dgm:t>
    </dgm:pt>
    <dgm:pt modelId="{62A0DF89-A7AB-48B8-BA41-1860363B9D4A}">
      <dgm:prSet phldrT="[Text]"/>
      <dgm:spPr/>
      <dgm:t>
        <a:bodyPr/>
        <a:lstStyle/>
        <a:p>
          <a:r>
            <a:rPr lang="en-IN" dirty="0"/>
            <a:t>Marketing statistics</a:t>
          </a:r>
        </a:p>
      </dgm:t>
    </dgm:pt>
    <dgm:pt modelId="{F4BF9C38-1222-48F3-97BB-E3AC892271EA}" type="parTrans" cxnId="{8D77AC64-712F-4156-ABDC-6499A5567503}">
      <dgm:prSet/>
      <dgm:spPr/>
      <dgm:t>
        <a:bodyPr/>
        <a:lstStyle/>
        <a:p>
          <a:endParaRPr lang="en-IN"/>
        </a:p>
      </dgm:t>
    </dgm:pt>
    <dgm:pt modelId="{943C18E8-1A84-4AEE-911E-7AD772550FF7}" type="sibTrans" cxnId="{8D77AC64-712F-4156-ABDC-6499A5567503}">
      <dgm:prSet/>
      <dgm:spPr/>
      <dgm:t>
        <a:bodyPr/>
        <a:lstStyle/>
        <a:p>
          <a:endParaRPr lang="en-IN"/>
        </a:p>
      </dgm:t>
    </dgm:pt>
    <dgm:pt modelId="{62F482C5-BEA6-4FD5-8E54-4B687118F7A8}" type="pres">
      <dgm:prSet presAssocID="{1DF53BE8-CA32-4FFE-A38D-C7AF5FD7A427}" presName="linearFlow" presStyleCnt="0">
        <dgm:presLayoutVars>
          <dgm:dir/>
          <dgm:resizeHandles val="exact"/>
        </dgm:presLayoutVars>
      </dgm:prSet>
      <dgm:spPr/>
    </dgm:pt>
    <dgm:pt modelId="{02997663-8098-4F3A-8CA3-4681006A632F}" type="pres">
      <dgm:prSet presAssocID="{DA1EACD1-3DEE-47AF-B984-D3ECF71AC1C9}" presName="composite" presStyleCnt="0"/>
      <dgm:spPr/>
    </dgm:pt>
    <dgm:pt modelId="{CB63275B-65E1-4BD9-A499-CEEF9C21B116}" type="pres">
      <dgm:prSet presAssocID="{DA1EACD1-3DEE-47AF-B984-D3ECF71AC1C9}" presName="imgShp" presStyleLbl="fgImgPlace1" presStyleIdx="0" presStyleCnt="3"/>
      <dgm:spPr/>
    </dgm:pt>
    <dgm:pt modelId="{3C22322E-EFB9-4501-B027-4CBB4F54555C}" type="pres">
      <dgm:prSet presAssocID="{DA1EACD1-3DEE-47AF-B984-D3ECF71AC1C9}" presName="txShp" presStyleLbl="node1" presStyleIdx="0" presStyleCnt="3">
        <dgm:presLayoutVars>
          <dgm:bulletEnabled val="1"/>
        </dgm:presLayoutVars>
      </dgm:prSet>
      <dgm:spPr/>
    </dgm:pt>
    <dgm:pt modelId="{45DD3C0B-B49D-4E16-BF35-0290A94D5181}" type="pres">
      <dgm:prSet presAssocID="{719924B4-0918-409F-A2D0-5F195A061C3D}" presName="spacing" presStyleCnt="0"/>
      <dgm:spPr/>
    </dgm:pt>
    <dgm:pt modelId="{4EAA44DB-6560-4508-89B5-FB26842ABA36}" type="pres">
      <dgm:prSet presAssocID="{B4748C51-8695-49F1-9353-030EFD7535A9}" presName="composite" presStyleCnt="0"/>
      <dgm:spPr/>
    </dgm:pt>
    <dgm:pt modelId="{96196E9A-B597-473A-AADC-A1AE5FDEB61D}" type="pres">
      <dgm:prSet presAssocID="{B4748C51-8695-49F1-9353-030EFD7535A9}" presName="imgShp" presStyleLbl="fgImgPlace1" presStyleIdx="1" presStyleCnt="3"/>
      <dgm:spPr/>
    </dgm:pt>
    <dgm:pt modelId="{E44F2FB9-1C62-420A-ADE7-49B2BC46E8FB}" type="pres">
      <dgm:prSet presAssocID="{B4748C51-8695-49F1-9353-030EFD7535A9}" presName="txShp" presStyleLbl="node1" presStyleIdx="1" presStyleCnt="3">
        <dgm:presLayoutVars>
          <dgm:bulletEnabled val="1"/>
        </dgm:presLayoutVars>
      </dgm:prSet>
      <dgm:spPr/>
    </dgm:pt>
    <dgm:pt modelId="{30F6213F-6D7F-43D1-982A-FA8CE396C3FB}" type="pres">
      <dgm:prSet presAssocID="{B07BD43E-4DC2-4F8A-A3D7-4D4C948F096E}" presName="spacing" presStyleCnt="0"/>
      <dgm:spPr/>
    </dgm:pt>
    <dgm:pt modelId="{0DBB8C9C-BF6F-429D-8093-C48148B4F092}" type="pres">
      <dgm:prSet presAssocID="{62A0DF89-A7AB-48B8-BA41-1860363B9D4A}" presName="composite" presStyleCnt="0"/>
      <dgm:spPr/>
    </dgm:pt>
    <dgm:pt modelId="{8D1AA9CE-F8BC-4FFD-A7C4-3A220DBB8A4E}" type="pres">
      <dgm:prSet presAssocID="{62A0DF89-A7AB-48B8-BA41-1860363B9D4A}" presName="imgShp" presStyleLbl="fgImgPlace1" presStyleIdx="2" presStyleCnt="3"/>
      <dgm:spPr/>
    </dgm:pt>
    <dgm:pt modelId="{29C67D7F-5D40-4DA6-A5F4-455FFCAED71D}" type="pres">
      <dgm:prSet presAssocID="{62A0DF89-A7AB-48B8-BA41-1860363B9D4A}" presName="txShp" presStyleLbl="node1" presStyleIdx="2" presStyleCnt="3">
        <dgm:presLayoutVars>
          <dgm:bulletEnabled val="1"/>
        </dgm:presLayoutVars>
      </dgm:prSet>
      <dgm:spPr/>
    </dgm:pt>
  </dgm:ptLst>
  <dgm:cxnLst>
    <dgm:cxn modelId="{D1A43B27-0E57-46C4-A650-EDF6FF346881}" srcId="{1DF53BE8-CA32-4FFE-A38D-C7AF5FD7A427}" destId="{DA1EACD1-3DEE-47AF-B984-D3ECF71AC1C9}" srcOrd="0" destOrd="0" parTransId="{9B42DFAD-7032-4887-9B39-CAF8F1470370}" sibTransId="{719924B4-0918-409F-A2D0-5F195A061C3D}"/>
    <dgm:cxn modelId="{F1CFE25D-2208-4CCA-996C-AB3B31A6093B}" type="presOf" srcId="{DA1EACD1-3DEE-47AF-B984-D3ECF71AC1C9}" destId="{3C22322E-EFB9-4501-B027-4CBB4F54555C}" srcOrd="0" destOrd="0" presId="urn:microsoft.com/office/officeart/2005/8/layout/vList3"/>
    <dgm:cxn modelId="{8D77AC64-712F-4156-ABDC-6499A5567503}" srcId="{1DF53BE8-CA32-4FFE-A38D-C7AF5FD7A427}" destId="{62A0DF89-A7AB-48B8-BA41-1860363B9D4A}" srcOrd="2" destOrd="0" parTransId="{F4BF9C38-1222-48F3-97BB-E3AC892271EA}" sibTransId="{943C18E8-1A84-4AEE-911E-7AD772550FF7}"/>
    <dgm:cxn modelId="{04562D47-7B57-48E4-A153-1CF07BCAC50F}" type="presOf" srcId="{B4748C51-8695-49F1-9353-030EFD7535A9}" destId="{E44F2FB9-1C62-420A-ADE7-49B2BC46E8FB}" srcOrd="0" destOrd="0" presId="urn:microsoft.com/office/officeart/2005/8/layout/vList3"/>
    <dgm:cxn modelId="{FBAC767C-CCFE-43CA-9028-A848D9B43174}" type="presOf" srcId="{62A0DF89-A7AB-48B8-BA41-1860363B9D4A}" destId="{29C67D7F-5D40-4DA6-A5F4-455FFCAED71D}" srcOrd="0" destOrd="0" presId="urn:microsoft.com/office/officeart/2005/8/layout/vList3"/>
    <dgm:cxn modelId="{51B637D0-60F0-4AC5-B421-C7121ADC1DAD}" type="presOf" srcId="{1DF53BE8-CA32-4FFE-A38D-C7AF5FD7A427}" destId="{62F482C5-BEA6-4FD5-8E54-4B687118F7A8}" srcOrd="0" destOrd="0" presId="urn:microsoft.com/office/officeart/2005/8/layout/vList3"/>
    <dgm:cxn modelId="{6368C5E5-53DD-44DF-85ED-5111BC8AB844}" srcId="{1DF53BE8-CA32-4FFE-A38D-C7AF5FD7A427}" destId="{B4748C51-8695-49F1-9353-030EFD7535A9}" srcOrd="1" destOrd="0" parTransId="{1EBE0D9F-66A6-49A5-8C58-3D02327E917C}" sibTransId="{B07BD43E-4DC2-4F8A-A3D7-4D4C948F096E}"/>
    <dgm:cxn modelId="{77CCF603-5BEF-4BF7-AD0F-009CD8604C61}" type="presParOf" srcId="{62F482C5-BEA6-4FD5-8E54-4B687118F7A8}" destId="{02997663-8098-4F3A-8CA3-4681006A632F}" srcOrd="0" destOrd="0" presId="urn:microsoft.com/office/officeart/2005/8/layout/vList3"/>
    <dgm:cxn modelId="{635B6E6E-3DE5-4789-A7AC-0DFA3D713EA4}" type="presParOf" srcId="{02997663-8098-4F3A-8CA3-4681006A632F}" destId="{CB63275B-65E1-4BD9-A499-CEEF9C21B116}" srcOrd="0" destOrd="0" presId="urn:microsoft.com/office/officeart/2005/8/layout/vList3"/>
    <dgm:cxn modelId="{EE21C1A6-DC33-4CCB-8B9F-B853284423D2}" type="presParOf" srcId="{02997663-8098-4F3A-8CA3-4681006A632F}" destId="{3C22322E-EFB9-4501-B027-4CBB4F54555C}" srcOrd="1" destOrd="0" presId="urn:microsoft.com/office/officeart/2005/8/layout/vList3"/>
    <dgm:cxn modelId="{E35B7138-0E40-49CB-9E1C-57277C6E2CA5}" type="presParOf" srcId="{62F482C5-BEA6-4FD5-8E54-4B687118F7A8}" destId="{45DD3C0B-B49D-4E16-BF35-0290A94D5181}" srcOrd="1" destOrd="0" presId="urn:microsoft.com/office/officeart/2005/8/layout/vList3"/>
    <dgm:cxn modelId="{E61596DF-7D67-464B-889F-0B60E39078ED}" type="presParOf" srcId="{62F482C5-BEA6-4FD5-8E54-4B687118F7A8}" destId="{4EAA44DB-6560-4508-89B5-FB26842ABA36}" srcOrd="2" destOrd="0" presId="urn:microsoft.com/office/officeart/2005/8/layout/vList3"/>
    <dgm:cxn modelId="{12945E42-5D20-433F-8E74-CE87EE9BC465}" type="presParOf" srcId="{4EAA44DB-6560-4508-89B5-FB26842ABA36}" destId="{96196E9A-B597-473A-AADC-A1AE5FDEB61D}" srcOrd="0" destOrd="0" presId="urn:microsoft.com/office/officeart/2005/8/layout/vList3"/>
    <dgm:cxn modelId="{094C0924-611A-4BA0-8637-377C4D9221EC}" type="presParOf" srcId="{4EAA44DB-6560-4508-89B5-FB26842ABA36}" destId="{E44F2FB9-1C62-420A-ADE7-49B2BC46E8FB}" srcOrd="1" destOrd="0" presId="urn:microsoft.com/office/officeart/2005/8/layout/vList3"/>
    <dgm:cxn modelId="{298659E1-71E0-42C5-9668-238177115D34}" type="presParOf" srcId="{62F482C5-BEA6-4FD5-8E54-4B687118F7A8}" destId="{30F6213F-6D7F-43D1-982A-FA8CE396C3FB}" srcOrd="3" destOrd="0" presId="urn:microsoft.com/office/officeart/2005/8/layout/vList3"/>
    <dgm:cxn modelId="{8C511374-4E90-49EE-8C57-479CF9021EC8}" type="presParOf" srcId="{62F482C5-BEA6-4FD5-8E54-4B687118F7A8}" destId="{0DBB8C9C-BF6F-429D-8093-C48148B4F092}" srcOrd="4" destOrd="0" presId="urn:microsoft.com/office/officeart/2005/8/layout/vList3"/>
    <dgm:cxn modelId="{0970C644-1801-43CF-8BB4-DFBC5B12F4CE}" type="presParOf" srcId="{0DBB8C9C-BF6F-429D-8093-C48148B4F092}" destId="{8D1AA9CE-F8BC-4FFD-A7C4-3A220DBB8A4E}" srcOrd="0" destOrd="0" presId="urn:microsoft.com/office/officeart/2005/8/layout/vList3"/>
    <dgm:cxn modelId="{E61B8A3F-EB69-4B0A-AD3D-5069773E660C}" type="presParOf" srcId="{0DBB8C9C-BF6F-429D-8093-C48148B4F092}" destId="{29C67D7F-5D40-4DA6-A5F4-455FFCAED71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3731C3A-8E4F-4E29-AA48-D7ED15771FB0}" type="doc">
      <dgm:prSet loTypeId="urn:microsoft.com/office/officeart/2005/8/layout/hList7" loCatId="list" qsTypeId="urn:microsoft.com/office/officeart/2005/8/quickstyle/simple1" qsCatId="simple" csTypeId="urn:microsoft.com/office/officeart/2005/8/colors/colorful1" csCatId="colorful" phldr="1"/>
      <dgm:spPr/>
    </dgm:pt>
    <dgm:pt modelId="{08ED569F-53C5-418A-99BA-66B526538C8E}">
      <dgm:prSet phldrT="[Text]"/>
      <dgm:spPr/>
      <dgm:t>
        <a:bodyPr/>
        <a:lstStyle/>
        <a:p>
          <a:r>
            <a:rPr lang="en-IN" b="1" dirty="0">
              <a:solidFill>
                <a:srgbClr val="C00000"/>
              </a:solidFill>
            </a:rPr>
            <a:t>Performance Limitations</a:t>
          </a:r>
        </a:p>
      </dgm:t>
    </dgm:pt>
    <dgm:pt modelId="{7925BF4C-4E08-420E-B165-6C8280A07DA1}" type="parTrans" cxnId="{A6854058-1DF5-4F07-ADAD-49F77927705B}">
      <dgm:prSet/>
      <dgm:spPr/>
      <dgm:t>
        <a:bodyPr/>
        <a:lstStyle/>
        <a:p>
          <a:endParaRPr lang="en-IN"/>
        </a:p>
      </dgm:t>
    </dgm:pt>
    <dgm:pt modelId="{97F77A30-94BE-4DFE-83BF-C9B37C19CC25}" type="sibTrans" cxnId="{A6854058-1DF5-4F07-ADAD-49F77927705B}">
      <dgm:prSet/>
      <dgm:spPr/>
      <dgm:t>
        <a:bodyPr/>
        <a:lstStyle/>
        <a:p>
          <a:endParaRPr lang="en-IN"/>
        </a:p>
      </dgm:t>
    </dgm:pt>
    <dgm:pt modelId="{43326466-1B49-457F-B417-2815AEC7A6C4}">
      <dgm:prSet phldrT="[Text]"/>
      <dgm:spPr/>
      <dgm:t>
        <a:bodyPr/>
        <a:lstStyle/>
        <a:p>
          <a:r>
            <a:rPr lang="en-IN" b="1" dirty="0" err="1">
              <a:solidFill>
                <a:srgbClr val="C00000"/>
              </a:solidFill>
            </a:rPr>
            <a:t>Behavioral</a:t>
          </a:r>
          <a:r>
            <a:rPr lang="en-IN" b="1" dirty="0">
              <a:solidFill>
                <a:srgbClr val="C00000"/>
              </a:solidFill>
            </a:rPr>
            <a:t> Limitations</a:t>
          </a:r>
        </a:p>
      </dgm:t>
    </dgm:pt>
    <dgm:pt modelId="{EC812179-B53A-4849-B1DC-DE0CFCCBEB04}" type="parTrans" cxnId="{4753E3FE-A3CD-4967-8137-0501C91CDFBC}">
      <dgm:prSet/>
      <dgm:spPr/>
      <dgm:t>
        <a:bodyPr/>
        <a:lstStyle/>
        <a:p>
          <a:endParaRPr lang="en-IN"/>
        </a:p>
      </dgm:t>
    </dgm:pt>
    <dgm:pt modelId="{6E017138-47AC-49B0-B04C-110C878B4BBF}" type="sibTrans" cxnId="{4753E3FE-A3CD-4967-8137-0501C91CDFBC}">
      <dgm:prSet/>
      <dgm:spPr/>
      <dgm:t>
        <a:bodyPr/>
        <a:lstStyle/>
        <a:p>
          <a:endParaRPr lang="en-IN"/>
        </a:p>
      </dgm:t>
    </dgm:pt>
    <dgm:pt modelId="{2802BA25-DFC7-42F5-8086-E6E94BB2867D}">
      <dgm:prSet phldrT="[Text]"/>
      <dgm:spPr/>
      <dgm:t>
        <a:bodyPr/>
        <a:lstStyle/>
        <a:p>
          <a:r>
            <a:rPr lang="en-IN" b="1" dirty="0">
              <a:solidFill>
                <a:srgbClr val="C00000"/>
              </a:solidFill>
            </a:rPr>
            <a:t>Health Risks</a:t>
          </a:r>
        </a:p>
      </dgm:t>
    </dgm:pt>
    <dgm:pt modelId="{73023E70-BF1A-4671-A842-CC718D1AC46F}" type="parTrans" cxnId="{988C95A8-1537-49F6-A734-214DDB712BEB}">
      <dgm:prSet/>
      <dgm:spPr/>
      <dgm:t>
        <a:bodyPr/>
        <a:lstStyle/>
        <a:p>
          <a:endParaRPr lang="en-IN"/>
        </a:p>
      </dgm:t>
    </dgm:pt>
    <dgm:pt modelId="{C3C6BE45-B60B-414A-AF7B-5C45EA071652}" type="sibTrans" cxnId="{988C95A8-1537-49F6-A734-214DDB712BEB}">
      <dgm:prSet/>
      <dgm:spPr/>
      <dgm:t>
        <a:bodyPr/>
        <a:lstStyle/>
        <a:p>
          <a:endParaRPr lang="en-IN"/>
        </a:p>
      </dgm:t>
    </dgm:pt>
    <dgm:pt modelId="{CFBA8F18-C0F2-4608-B302-9C7CC4E3278D}" type="pres">
      <dgm:prSet presAssocID="{A3731C3A-8E4F-4E29-AA48-D7ED15771FB0}" presName="Name0" presStyleCnt="0">
        <dgm:presLayoutVars>
          <dgm:dir/>
          <dgm:resizeHandles val="exact"/>
        </dgm:presLayoutVars>
      </dgm:prSet>
      <dgm:spPr/>
    </dgm:pt>
    <dgm:pt modelId="{512CFED9-16EB-4FFB-AF63-EE8669E270E9}" type="pres">
      <dgm:prSet presAssocID="{A3731C3A-8E4F-4E29-AA48-D7ED15771FB0}" presName="fgShape" presStyleLbl="fgShp" presStyleIdx="0" presStyleCnt="1"/>
      <dgm:spPr/>
    </dgm:pt>
    <dgm:pt modelId="{3F86931C-2D96-4D8C-9DD7-7A6C7F6671E1}" type="pres">
      <dgm:prSet presAssocID="{A3731C3A-8E4F-4E29-AA48-D7ED15771FB0}" presName="linComp" presStyleCnt="0"/>
      <dgm:spPr/>
    </dgm:pt>
    <dgm:pt modelId="{B2B497CF-396E-4F69-82F6-C6516E82CE30}" type="pres">
      <dgm:prSet presAssocID="{08ED569F-53C5-418A-99BA-66B526538C8E}" presName="compNode" presStyleCnt="0"/>
      <dgm:spPr/>
    </dgm:pt>
    <dgm:pt modelId="{F3A4BD1C-493F-4D99-AD32-B4175B3F4610}" type="pres">
      <dgm:prSet presAssocID="{08ED569F-53C5-418A-99BA-66B526538C8E}" presName="bkgdShape" presStyleLbl="node1" presStyleIdx="0" presStyleCnt="3"/>
      <dgm:spPr/>
    </dgm:pt>
    <dgm:pt modelId="{087A07A9-59B5-4289-8A18-FB7AA892963D}" type="pres">
      <dgm:prSet presAssocID="{08ED569F-53C5-418A-99BA-66B526538C8E}" presName="nodeTx" presStyleLbl="node1" presStyleIdx="0" presStyleCnt="3">
        <dgm:presLayoutVars>
          <dgm:bulletEnabled val="1"/>
        </dgm:presLayoutVars>
      </dgm:prSet>
      <dgm:spPr/>
    </dgm:pt>
    <dgm:pt modelId="{33C81309-39BD-41AC-B525-804AB17A1ED4}" type="pres">
      <dgm:prSet presAssocID="{08ED569F-53C5-418A-99BA-66B526538C8E}" presName="invisiNode" presStyleLbl="node1" presStyleIdx="0" presStyleCnt="3"/>
      <dgm:spPr/>
    </dgm:pt>
    <dgm:pt modelId="{34C29F80-F0B4-4F73-B158-5D8D6EB1FA9A}" type="pres">
      <dgm:prSet presAssocID="{08ED569F-53C5-418A-99BA-66B526538C8E}" presName="imagNode" presStyleLbl="fgImgPlace1" presStyleIdx="0" presStyleCnt="3"/>
      <dgm:spPr/>
    </dgm:pt>
    <dgm:pt modelId="{5065293E-973E-4DF2-B11C-B15393737286}" type="pres">
      <dgm:prSet presAssocID="{97F77A30-94BE-4DFE-83BF-C9B37C19CC25}" presName="sibTrans" presStyleLbl="sibTrans2D1" presStyleIdx="0" presStyleCnt="0"/>
      <dgm:spPr/>
    </dgm:pt>
    <dgm:pt modelId="{3C6D5D95-B18B-4015-AA28-61F48A92E520}" type="pres">
      <dgm:prSet presAssocID="{43326466-1B49-457F-B417-2815AEC7A6C4}" presName="compNode" presStyleCnt="0"/>
      <dgm:spPr/>
    </dgm:pt>
    <dgm:pt modelId="{78154DCD-8333-43B6-A30E-F764E57B216E}" type="pres">
      <dgm:prSet presAssocID="{43326466-1B49-457F-B417-2815AEC7A6C4}" presName="bkgdShape" presStyleLbl="node1" presStyleIdx="1" presStyleCnt="3"/>
      <dgm:spPr/>
    </dgm:pt>
    <dgm:pt modelId="{5296E7AE-AAC7-4AA9-9C9E-495DBC1B69C9}" type="pres">
      <dgm:prSet presAssocID="{43326466-1B49-457F-B417-2815AEC7A6C4}" presName="nodeTx" presStyleLbl="node1" presStyleIdx="1" presStyleCnt="3">
        <dgm:presLayoutVars>
          <dgm:bulletEnabled val="1"/>
        </dgm:presLayoutVars>
      </dgm:prSet>
      <dgm:spPr/>
    </dgm:pt>
    <dgm:pt modelId="{DE21045D-6329-44C9-9A3D-06CAE3A5F964}" type="pres">
      <dgm:prSet presAssocID="{43326466-1B49-457F-B417-2815AEC7A6C4}" presName="invisiNode" presStyleLbl="node1" presStyleIdx="1" presStyleCnt="3"/>
      <dgm:spPr/>
    </dgm:pt>
    <dgm:pt modelId="{730EE62D-DBC0-4812-B3EA-24D6248EFECA}" type="pres">
      <dgm:prSet presAssocID="{43326466-1B49-457F-B417-2815AEC7A6C4}" presName="imagNode" presStyleLbl="fgImgPlace1" presStyleIdx="1" presStyleCnt="3"/>
      <dgm:spPr/>
    </dgm:pt>
    <dgm:pt modelId="{C1124CD7-F3A1-43B2-9391-F6BEC8CA997E}" type="pres">
      <dgm:prSet presAssocID="{6E017138-47AC-49B0-B04C-110C878B4BBF}" presName="sibTrans" presStyleLbl="sibTrans2D1" presStyleIdx="0" presStyleCnt="0"/>
      <dgm:spPr/>
    </dgm:pt>
    <dgm:pt modelId="{C422EC16-2E81-43E7-95AD-9FF79718CEA1}" type="pres">
      <dgm:prSet presAssocID="{2802BA25-DFC7-42F5-8086-E6E94BB2867D}" presName="compNode" presStyleCnt="0"/>
      <dgm:spPr/>
    </dgm:pt>
    <dgm:pt modelId="{BA3D4354-8656-4BC7-B088-EB99AC060C3C}" type="pres">
      <dgm:prSet presAssocID="{2802BA25-DFC7-42F5-8086-E6E94BB2867D}" presName="bkgdShape" presStyleLbl="node1" presStyleIdx="2" presStyleCnt="3"/>
      <dgm:spPr/>
    </dgm:pt>
    <dgm:pt modelId="{E3C7D216-4D4F-4D26-B1D2-9F4F071F5DA0}" type="pres">
      <dgm:prSet presAssocID="{2802BA25-DFC7-42F5-8086-E6E94BB2867D}" presName="nodeTx" presStyleLbl="node1" presStyleIdx="2" presStyleCnt="3">
        <dgm:presLayoutVars>
          <dgm:bulletEnabled val="1"/>
        </dgm:presLayoutVars>
      </dgm:prSet>
      <dgm:spPr/>
    </dgm:pt>
    <dgm:pt modelId="{32671675-08B8-4E5D-A4A9-E7AC64D7EA6C}" type="pres">
      <dgm:prSet presAssocID="{2802BA25-DFC7-42F5-8086-E6E94BB2867D}" presName="invisiNode" presStyleLbl="node1" presStyleIdx="2" presStyleCnt="3"/>
      <dgm:spPr/>
    </dgm:pt>
    <dgm:pt modelId="{95DA9467-CB49-40E1-A232-23C36F80DC98}" type="pres">
      <dgm:prSet presAssocID="{2802BA25-DFC7-42F5-8086-E6E94BB2867D}" presName="imagNode" presStyleLbl="fgImgPlace1" presStyleIdx="2" presStyleCnt="3"/>
      <dgm:spPr/>
    </dgm:pt>
  </dgm:ptLst>
  <dgm:cxnLst>
    <dgm:cxn modelId="{BA8D2F0C-E672-4661-889C-CCAAD3F6B214}" type="presOf" srcId="{2802BA25-DFC7-42F5-8086-E6E94BB2867D}" destId="{BA3D4354-8656-4BC7-B088-EB99AC060C3C}" srcOrd="0" destOrd="0" presId="urn:microsoft.com/office/officeart/2005/8/layout/hList7"/>
    <dgm:cxn modelId="{37A43B16-2304-46A3-9ECE-825B6B0E1B01}" type="presOf" srcId="{08ED569F-53C5-418A-99BA-66B526538C8E}" destId="{F3A4BD1C-493F-4D99-AD32-B4175B3F4610}" srcOrd="0" destOrd="0" presId="urn:microsoft.com/office/officeart/2005/8/layout/hList7"/>
    <dgm:cxn modelId="{A572A069-8162-4190-92AC-DE65EBD4197B}" type="presOf" srcId="{6E017138-47AC-49B0-B04C-110C878B4BBF}" destId="{C1124CD7-F3A1-43B2-9391-F6BEC8CA997E}" srcOrd="0" destOrd="0" presId="urn:microsoft.com/office/officeart/2005/8/layout/hList7"/>
    <dgm:cxn modelId="{EC4A1E4B-7792-493B-A9B5-7DAEEBB593C5}" type="presOf" srcId="{A3731C3A-8E4F-4E29-AA48-D7ED15771FB0}" destId="{CFBA8F18-C0F2-4608-B302-9C7CC4E3278D}" srcOrd="0" destOrd="0" presId="urn:microsoft.com/office/officeart/2005/8/layout/hList7"/>
    <dgm:cxn modelId="{7DF0C173-F47E-4163-93AF-F361D1C5B138}" type="presOf" srcId="{2802BA25-DFC7-42F5-8086-E6E94BB2867D}" destId="{E3C7D216-4D4F-4D26-B1D2-9F4F071F5DA0}" srcOrd="1" destOrd="0" presId="urn:microsoft.com/office/officeart/2005/8/layout/hList7"/>
    <dgm:cxn modelId="{A6854058-1DF5-4F07-ADAD-49F77927705B}" srcId="{A3731C3A-8E4F-4E29-AA48-D7ED15771FB0}" destId="{08ED569F-53C5-418A-99BA-66B526538C8E}" srcOrd="0" destOrd="0" parTransId="{7925BF4C-4E08-420E-B165-6C8280A07DA1}" sibTransId="{97F77A30-94BE-4DFE-83BF-C9B37C19CC25}"/>
    <dgm:cxn modelId="{CDADCB8A-481D-449C-B2B0-D2D4A250F17C}" type="presOf" srcId="{97F77A30-94BE-4DFE-83BF-C9B37C19CC25}" destId="{5065293E-973E-4DF2-B11C-B15393737286}" srcOrd="0" destOrd="0" presId="urn:microsoft.com/office/officeart/2005/8/layout/hList7"/>
    <dgm:cxn modelId="{37DF8392-C42F-4408-8BB8-F8936AA9B18C}" type="presOf" srcId="{08ED569F-53C5-418A-99BA-66B526538C8E}" destId="{087A07A9-59B5-4289-8A18-FB7AA892963D}" srcOrd="1" destOrd="0" presId="urn:microsoft.com/office/officeart/2005/8/layout/hList7"/>
    <dgm:cxn modelId="{988C95A8-1537-49F6-A734-214DDB712BEB}" srcId="{A3731C3A-8E4F-4E29-AA48-D7ED15771FB0}" destId="{2802BA25-DFC7-42F5-8086-E6E94BB2867D}" srcOrd="2" destOrd="0" parTransId="{73023E70-BF1A-4671-A842-CC718D1AC46F}" sibTransId="{C3C6BE45-B60B-414A-AF7B-5C45EA071652}"/>
    <dgm:cxn modelId="{A85852BA-9794-4742-8E93-6E7E0F03715A}" type="presOf" srcId="{43326466-1B49-457F-B417-2815AEC7A6C4}" destId="{78154DCD-8333-43B6-A30E-F764E57B216E}" srcOrd="0" destOrd="0" presId="urn:microsoft.com/office/officeart/2005/8/layout/hList7"/>
    <dgm:cxn modelId="{4D6A4BC9-C39D-4E7D-B0EE-FC7FE6CC1706}" type="presOf" srcId="{43326466-1B49-457F-B417-2815AEC7A6C4}" destId="{5296E7AE-AAC7-4AA9-9C9E-495DBC1B69C9}" srcOrd="1" destOrd="0" presId="urn:microsoft.com/office/officeart/2005/8/layout/hList7"/>
    <dgm:cxn modelId="{4753E3FE-A3CD-4967-8137-0501C91CDFBC}" srcId="{A3731C3A-8E4F-4E29-AA48-D7ED15771FB0}" destId="{43326466-1B49-457F-B417-2815AEC7A6C4}" srcOrd="1" destOrd="0" parTransId="{EC812179-B53A-4849-B1DC-DE0CFCCBEB04}" sibTransId="{6E017138-47AC-49B0-B04C-110C878B4BBF}"/>
    <dgm:cxn modelId="{C7ABB4FF-4CC0-4BB8-AD48-9463284C4F2E}" type="presParOf" srcId="{CFBA8F18-C0F2-4608-B302-9C7CC4E3278D}" destId="{512CFED9-16EB-4FFB-AF63-EE8669E270E9}" srcOrd="0" destOrd="0" presId="urn:microsoft.com/office/officeart/2005/8/layout/hList7"/>
    <dgm:cxn modelId="{365AFE61-58C2-4947-94C0-E10CE1C8891D}" type="presParOf" srcId="{CFBA8F18-C0F2-4608-B302-9C7CC4E3278D}" destId="{3F86931C-2D96-4D8C-9DD7-7A6C7F6671E1}" srcOrd="1" destOrd="0" presId="urn:microsoft.com/office/officeart/2005/8/layout/hList7"/>
    <dgm:cxn modelId="{CC24E354-E252-4644-AD6A-EFF09286AB41}" type="presParOf" srcId="{3F86931C-2D96-4D8C-9DD7-7A6C7F6671E1}" destId="{B2B497CF-396E-4F69-82F6-C6516E82CE30}" srcOrd="0" destOrd="0" presId="urn:microsoft.com/office/officeart/2005/8/layout/hList7"/>
    <dgm:cxn modelId="{1678A042-D9C8-4AA9-A91B-F897D8D471AC}" type="presParOf" srcId="{B2B497CF-396E-4F69-82F6-C6516E82CE30}" destId="{F3A4BD1C-493F-4D99-AD32-B4175B3F4610}" srcOrd="0" destOrd="0" presId="urn:microsoft.com/office/officeart/2005/8/layout/hList7"/>
    <dgm:cxn modelId="{706998A4-1026-41A5-8C48-431A2B8A445A}" type="presParOf" srcId="{B2B497CF-396E-4F69-82F6-C6516E82CE30}" destId="{087A07A9-59B5-4289-8A18-FB7AA892963D}" srcOrd="1" destOrd="0" presId="urn:microsoft.com/office/officeart/2005/8/layout/hList7"/>
    <dgm:cxn modelId="{97D399A9-9982-4AD5-A6D5-A816D4389CAA}" type="presParOf" srcId="{B2B497CF-396E-4F69-82F6-C6516E82CE30}" destId="{33C81309-39BD-41AC-B525-804AB17A1ED4}" srcOrd="2" destOrd="0" presId="urn:microsoft.com/office/officeart/2005/8/layout/hList7"/>
    <dgm:cxn modelId="{6EF53334-2C99-46F1-86C9-9A947BB405C1}" type="presParOf" srcId="{B2B497CF-396E-4F69-82F6-C6516E82CE30}" destId="{34C29F80-F0B4-4F73-B158-5D8D6EB1FA9A}" srcOrd="3" destOrd="0" presId="urn:microsoft.com/office/officeart/2005/8/layout/hList7"/>
    <dgm:cxn modelId="{E42219E8-ACAA-42D9-9AF5-9A76EC616393}" type="presParOf" srcId="{3F86931C-2D96-4D8C-9DD7-7A6C7F6671E1}" destId="{5065293E-973E-4DF2-B11C-B15393737286}" srcOrd="1" destOrd="0" presId="urn:microsoft.com/office/officeart/2005/8/layout/hList7"/>
    <dgm:cxn modelId="{A5E0C901-3342-46C7-B563-0A61F8B4797C}" type="presParOf" srcId="{3F86931C-2D96-4D8C-9DD7-7A6C7F6671E1}" destId="{3C6D5D95-B18B-4015-AA28-61F48A92E520}" srcOrd="2" destOrd="0" presId="urn:microsoft.com/office/officeart/2005/8/layout/hList7"/>
    <dgm:cxn modelId="{8B869A10-4E34-4B62-957E-5F005087961C}" type="presParOf" srcId="{3C6D5D95-B18B-4015-AA28-61F48A92E520}" destId="{78154DCD-8333-43B6-A30E-F764E57B216E}" srcOrd="0" destOrd="0" presId="urn:microsoft.com/office/officeart/2005/8/layout/hList7"/>
    <dgm:cxn modelId="{5532F9BE-7C69-414E-82E6-7715F67A7BD6}" type="presParOf" srcId="{3C6D5D95-B18B-4015-AA28-61F48A92E520}" destId="{5296E7AE-AAC7-4AA9-9C9E-495DBC1B69C9}" srcOrd="1" destOrd="0" presId="urn:microsoft.com/office/officeart/2005/8/layout/hList7"/>
    <dgm:cxn modelId="{1BF8063B-8848-41D4-B290-C5D3D12C81E5}" type="presParOf" srcId="{3C6D5D95-B18B-4015-AA28-61F48A92E520}" destId="{DE21045D-6329-44C9-9A3D-06CAE3A5F964}" srcOrd="2" destOrd="0" presId="urn:microsoft.com/office/officeart/2005/8/layout/hList7"/>
    <dgm:cxn modelId="{1DFD9937-1CDA-4BE6-96A4-BF33C529A4B5}" type="presParOf" srcId="{3C6D5D95-B18B-4015-AA28-61F48A92E520}" destId="{730EE62D-DBC0-4812-B3EA-24D6248EFECA}" srcOrd="3" destOrd="0" presId="urn:microsoft.com/office/officeart/2005/8/layout/hList7"/>
    <dgm:cxn modelId="{DAE82D53-3A0D-4488-8A3C-C9509D75C35B}" type="presParOf" srcId="{3F86931C-2D96-4D8C-9DD7-7A6C7F6671E1}" destId="{C1124CD7-F3A1-43B2-9391-F6BEC8CA997E}" srcOrd="3" destOrd="0" presId="urn:microsoft.com/office/officeart/2005/8/layout/hList7"/>
    <dgm:cxn modelId="{C2522902-2383-4065-BB7B-08DC63507925}" type="presParOf" srcId="{3F86931C-2D96-4D8C-9DD7-7A6C7F6671E1}" destId="{C422EC16-2E81-43E7-95AD-9FF79718CEA1}" srcOrd="4" destOrd="0" presId="urn:microsoft.com/office/officeart/2005/8/layout/hList7"/>
    <dgm:cxn modelId="{A1D3FFE7-CFF7-43A1-BCA4-C04E21DD1D3B}" type="presParOf" srcId="{C422EC16-2E81-43E7-95AD-9FF79718CEA1}" destId="{BA3D4354-8656-4BC7-B088-EB99AC060C3C}" srcOrd="0" destOrd="0" presId="urn:microsoft.com/office/officeart/2005/8/layout/hList7"/>
    <dgm:cxn modelId="{2640948E-399F-403B-A609-3BBCD93DDBE7}" type="presParOf" srcId="{C422EC16-2E81-43E7-95AD-9FF79718CEA1}" destId="{E3C7D216-4D4F-4D26-B1D2-9F4F071F5DA0}" srcOrd="1" destOrd="0" presId="urn:microsoft.com/office/officeart/2005/8/layout/hList7"/>
    <dgm:cxn modelId="{6A1D6ED8-DCDA-48AD-B758-857C249B0771}" type="presParOf" srcId="{C422EC16-2E81-43E7-95AD-9FF79718CEA1}" destId="{32671675-08B8-4E5D-A4A9-E7AC64D7EA6C}" srcOrd="2" destOrd="0" presId="urn:microsoft.com/office/officeart/2005/8/layout/hList7"/>
    <dgm:cxn modelId="{16607164-47F2-4360-99F7-38A949F5F096}" type="presParOf" srcId="{C422EC16-2E81-43E7-95AD-9FF79718CEA1}" destId="{95DA9467-CB49-40E1-A232-23C36F80DC98}"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0B6F83-BD1C-48DA-BBBF-B17914825DE7}">
      <dsp:nvSpPr>
        <dsp:cNvPr id="0" name=""/>
        <dsp:cNvSpPr/>
      </dsp:nvSpPr>
      <dsp:spPr>
        <a:xfrm>
          <a:off x="811731" y="0"/>
          <a:ext cx="9199625" cy="4720869"/>
        </a:xfrm>
        <a:prstGeom prst="rightArrow">
          <a:avLst/>
        </a:prstGeom>
        <a:solidFill>
          <a:schemeClr val="accent2">
            <a:lumMod val="5000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8864AECF-17BA-4931-A845-4BE2DE94A0AB}">
      <dsp:nvSpPr>
        <dsp:cNvPr id="0" name=""/>
        <dsp:cNvSpPr/>
      </dsp:nvSpPr>
      <dsp:spPr>
        <a:xfrm>
          <a:off x="366758" y="1416260"/>
          <a:ext cx="3246926" cy="1888347"/>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IN" sz="3400" b="1" i="0" kern="1200" dirty="0"/>
            <a:t>Feedback Control</a:t>
          </a:r>
          <a:endParaRPr lang="en-IN" sz="3400" kern="1200" dirty="0"/>
        </a:p>
      </dsp:txBody>
      <dsp:txXfrm>
        <a:off x="458940" y="1508442"/>
        <a:ext cx="3062562" cy="1703983"/>
      </dsp:txXfrm>
    </dsp:sp>
    <dsp:sp modelId="{30660FBC-AFCB-4B54-83EA-A68BDF33F67F}">
      <dsp:nvSpPr>
        <dsp:cNvPr id="0" name=""/>
        <dsp:cNvSpPr/>
      </dsp:nvSpPr>
      <dsp:spPr>
        <a:xfrm>
          <a:off x="3788081" y="1416260"/>
          <a:ext cx="3246926" cy="1888347"/>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IN" sz="3400" b="1" i="0" kern="1200" dirty="0"/>
            <a:t>Concurrent Control</a:t>
          </a:r>
          <a:endParaRPr lang="en-IN" sz="3400" kern="1200" dirty="0"/>
        </a:p>
      </dsp:txBody>
      <dsp:txXfrm>
        <a:off x="3880263" y="1508442"/>
        <a:ext cx="3062562" cy="1703983"/>
      </dsp:txXfrm>
    </dsp:sp>
    <dsp:sp modelId="{0632FABB-BE93-4306-98AF-2FA4A7862F1F}">
      <dsp:nvSpPr>
        <dsp:cNvPr id="0" name=""/>
        <dsp:cNvSpPr/>
      </dsp:nvSpPr>
      <dsp:spPr>
        <a:xfrm>
          <a:off x="7209403" y="1416260"/>
          <a:ext cx="3246926" cy="1888347"/>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IN" sz="3400" b="1" i="0" kern="1200" dirty="0"/>
            <a:t>Predictive/ Feedforward Control</a:t>
          </a:r>
          <a:endParaRPr lang="en-IN" sz="3400" kern="1200" dirty="0"/>
        </a:p>
      </dsp:txBody>
      <dsp:txXfrm>
        <a:off x="7301585" y="1508442"/>
        <a:ext cx="3062562" cy="17039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D86493-812F-4E2A-A9F9-45763E87D240}">
      <dsp:nvSpPr>
        <dsp:cNvPr id="0" name=""/>
        <dsp:cNvSpPr/>
      </dsp:nvSpPr>
      <dsp:spPr>
        <a:xfrm>
          <a:off x="-5735748" y="-877932"/>
          <a:ext cx="6828731" cy="6828731"/>
        </a:xfrm>
        <a:prstGeom prst="blockArc">
          <a:avLst>
            <a:gd name="adj1" fmla="val 18900000"/>
            <a:gd name="adj2" fmla="val 2700000"/>
            <a:gd name="adj3" fmla="val 316"/>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581E52-D349-485C-A97D-9B7C57346DDB}">
      <dsp:nvSpPr>
        <dsp:cNvPr id="0" name=""/>
        <dsp:cNvSpPr/>
      </dsp:nvSpPr>
      <dsp:spPr>
        <a:xfrm>
          <a:off x="477763" y="316952"/>
          <a:ext cx="9966715" cy="63431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484" tIns="83820" rIns="83820" bIns="83820" numCol="1" spcCol="1270" anchor="ctr" anchorCtr="0">
          <a:noAutofit/>
        </a:bodyPr>
        <a:lstStyle/>
        <a:p>
          <a:pPr marL="0" lvl="0" indent="0" algn="l" defTabSz="1466850">
            <a:lnSpc>
              <a:spcPct val="90000"/>
            </a:lnSpc>
            <a:spcBef>
              <a:spcPct val="0"/>
            </a:spcBef>
            <a:spcAft>
              <a:spcPct val="35000"/>
            </a:spcAft>
            <a:buNone/>
          </a:pPr>
          <a:r>
            <a:rPr lang="en-IN" sz="3300" kern="1200" dirty="0">
              <a:latin typeface="Bahnschrift SemiBold SemiConden" panose="020B0502040204020203" pitchFamily="34" charset="0"/>
            </a:rPr>
            <a:t>Financial Controls</a:t>
          </a:r>
        </a:p>
      </dsp:txBody>
      <dsp:txXfrm>
        <a:off x="477763" y="316952"/>
        <a:ext cx="9966715" cy="634311"/>
      </dsp:txXfrm>
    </dsp:sp>
    <dsp:sp modelId="{72299FC6-AF89-4818-9435-A302F5C92D4C}">
      <dsp:nvSpPr>
        <dsp:cNvPr id="0" name=""/>
        <dsp:cNvSpPr/>
      </dsp:nvSpPr>
      <dsp:spPr>
        <a:xfrm>
          <a:off x="81319" y="237663"/>
          <a:ext cx="792888" cy="792888"/>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16052D-3A68-4423-AFA6-DE431DEEA475}">
      <dsp:nvSpPr>
        <dsp:cNvPr id="0" name=""/>
        <dsp:cNvSpPr/>
      </dsp:nvSpPr>
      <dsp:spPr>
        <a:xfrm>
          <a:off x="932292" y="1268115"/>
          <a:ext cx="9512187" cy="634311"/>
        </a:xfrm>
        <a:prstGeom prst="rect">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484" tIns="83820" rIns="83820" bIns="83820" numCol="1" spcCol="1270" anchor="ctr" anchorCtr="0">
          <a:noAutofit/>
        </a:bodyPr>
        <a:lstStyle/>
        <a:p>
          <a:pPr marL="0" lvl="0" indent="0" algn="l" defTabSz="1466850">
            <a:lnSpc>
              <a:spcPct val="90000"/>
            </a:lnSpc>
            <a:spcBef>
              <a:spcPct val="0"/>
            </a:spcBef>
            <a:spcAft>
              <a:spcPct val="35000"/>
            </a:spcAft>
            <a:buNone/>
          </a:pPr>
          <a:r>
            <a:rPr lang="en-IN" sz="3300" kern="1200" dirty="0">
              <a:latin typeface="Bahnschrift SemiBold SemiConden" panose="020B0502040204020203" pitchFamily="34" charset="0"/>
            </a:rPr>
            <a:t>Budget Controls</a:t>
          </a:r>
        </a:p>
      </dsp:txBody>
      <dsp:txXfrm>
        <a:off x="932292" y="1268115"/>
        <a:ext cx="9512187" cy="634311"/>
      </dsp:txXfrm>
    </dsp:sp>
    <dsp:sp modelId="{0D956360-A143-4641-A96D-E528B00DDE11}">
      <dsp:nvSpPr>
        <dsp:cNvPr id="0" name=""/>
        <dsp:cNvSpPr/>
      </dsp:nvSpPr>
      <dsp:spPr>
        <a:xfrm>
          <a:off x="535847" y="1188826"/>
          <a:ext cx="792888" cy="792888"/>
        </a:xfrm>
        <a:prstGeom prst="ellipse">
          <a:avLst/>
        </a:prstGeom>
        <a:solidFill>
          <a:schemeClr val="lt1">
            <a:hueOff val="0"/>
            <a:satOff val="0"/>
            <a:lumOff val="0"/>
            <a:alphaOff val="0"/>
          </a:schemeClr>
        </a:solidFill>
        <a:ln w="12700" cap="flat" cmpd="sng" algn="ctr">
          <a:solidFill>
            <a:schemeClr val="accent3">
              <a:hueOff val="677650"/>
              <a:satOff val="25000"/>
              <a:lumOff val="-3676"/>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0ACEE9-C7FC-4284-A23B-83AE963A7DE1}">
      <dsp:nvSpPr>
        <dsp:cNvPr id="0" name=""/>
        <dsp:cNvSpPr/>
      </dsp:nvSpPr>
      <dsp:spPr>
        <a:xfrm>
          <a:off x="1071796" y="2219277"/>
          <a:ext cx="9372683" cy="634311"/>
        </a:xfrm>
        <a:prstGeom prst="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484" tIns="83820" rIns="83820" bIns="83820" numCol="1" spcCol="1270" anchor="ctr" anchorCtr="0">
          <a:noAutofit/>
        </a:bodyPr>
        <a:lstStyle/>
        <a:p>
          <a:pPr marL="0" lvl="0" indent="0" algn="l" defTabSz="1466850">
            <a:lnSpc>
              <a:spcPct val="90000"/>
            </a:lnSpc>
            <a:spcBef>
              <a:spcPct val="0"/>
            </a:spcBef>
            <a:spcAft>
              <a:spcPct val="35000"/>
            </a:spcAft>
            <a:buNone/>
          </a:pPr>
          <a:r>
            <a:rPr lang="en-IN" sz="3300" kern="1200" dirty="0">
              <a:latin typeface="Bahnschrift SemiBold SemiConden" panose="020B0502040204020203" pitchFamily="34" charset="0"/>
            </a:rPr>
            <a:t>Marketing Controls</a:t>
          </a:r>
        </a:p>
      </dsp:txBody>
      <dsp:txXfrm>
        <a:off x="1071796" y="2219277"/>
        <a:ext cx="9372683" cy="634311"/>
      </dsp:txXfrm>
    </dsp:sp>
    <dsp:sp modelId="{037CF0F9-8D01-4A73-BCB8-FB09E867932C}">
      <dsp:nvSpPr>
        <dsp:cNvPr id="0" name=""/>
        <dsp:cNvSpPr/>
      </dsp:nvSpPr>
      <dsp:spPr>
        <a:xfrm>
          <a:off x="675351" y="2139988"/>
          <a:ext cx="792888" cy="792888"/>
        </a:xfrm>
        <a:prstGeom prst="ellipse">
          <a:avLst/>
        </a:prstGeom>
        <a:solidFill>
          <a:schemeClr val="lt1">
            <a:hueOff val="0"/>
            <a:satOff val="0"/>
            <a:lumOff val="0"/>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921185-B161-4D3C-BE90-13FDA5BDDABD}">
      <dsp:nvSpPr>
        <dsp:cNvPr id="0" name=""/>
        <dsp:cNvSpPr/>
      </dsp:nvSpPr>
      <dsp:spPr>
        <a:xfrm>
          <a:off x="932292" y="3170439"/>
          <a:ext cx="9512187" cy="634311"/>
        </a:xfrm>
        <a:prstGeom prst="rect">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484" tIns="83820" rIns="83820" bIns="83820" numCol="1" spcCol="1270" anchor="ctr" anchorCtr="0">
          <a:noAutofit/>
        </a:bodyPr>
        <a:lstStyle/>
        <a:p>
          <a:pPr marL="0" lvl="0" indent="0" algn="l" defTabSz="1466850">
            <a:lnSpc>
              <a:spcPct val="90000"/>
            </a:lnSpc>
            <a:spcBef>
              <a:spcPct val="0"/>
            </a:spcBef>
            <a:spcAft>
              <a:spcPct val="35000"/>
            </a:spcAft>
            <a:buNone/>
          </a:pPr>
          <a:r>
            <a:rPr lang="en-IN" sz="3300" kern="1200" dirty="0">
              <a:latin typeface="Bahnschrift SemiBold SemiConden" panose="020B0502040204020203" pitchFamily="34" charset="0"/>
            </a:rPr>
            <a:t>Human Resource Controls</a:t>
          </a:r>
        </a:p>
      </dsp:txBody>
      <dsp:txXfrm>
        <a:off x="932292" y="3170439"/>
        <a:ext cx="9512187" cy="634311"/>
      </dsp:txXfrm>
    </dsp:sp>
    <dsp:sp modelId="{5496723F-690C-48A8-B56B-7517614F94D0}">
      <dsp:nvSpPr>
        <dsp:cNvPr id="0" name=""/>
        <dsp:cNvSpPr/>
      </dsp:nvSpPr>
      <dsp:spPr>
        <a:xfrm>
          <a:off x="535847" y="3091150"/>
          <a:ext cx="792888" cy="792888"/>
        </a:xfrm>
        <a:prstGeom prst="ellipse">
          <a:avLst/>
        </a:prstGeom>
        <a:solidFill>
          <a:schemeClr val="lt1">
            <a:hueOff val="0"/>
            <a:satOff val="0"/>
            <a:lumOff val="0"/>
            <a:alphaOff val="0"/>
          </a:schemeClr>
        </a:solidFill>
        <a:ln w="12700" cap="flat" cmpd="sng" algn="ctr">
          <a:solidFill>
            <a:schemeClr val="accent3">
              <a:hueOff val="2032949"/>
              <a:satOff val="75000"/>
              <a:lumOff val="-11029"/>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718A6B-F3A8-479C-8A00-4645F571608A}">
      <dsp:nvSpPr>
        <dsp:cNvPr id="0" name=""/>
        <dsp:cNvSpPr/>
      </dsp:nvSpPr>
      <dsp:spPr>
        <a:xfrm>
          <a:off x="477763" y="4121602"/>
          <a:ext cx="9966715" cy="634311"/>
        </a:xfrm>
        <a:prstGeom prst="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484" tIns="83820" rIns="83820" bIns="83820" numCol="1" spcCol="1270" anchor="ctr" anchorCtr="0">
          <a:noAutofit/>
        </a:bodyPr>
        <a:lstStyle/>
        <a:p>
          <a:pPr marL="0" lvl="0" indent="0" algn="l" defTabSz="1466850">
            <a:lnSpc>
              <a:spcPct val="90000"/>
            </a:lnSpc>
            <a:spcBef>
              <a:spcPct val="0"/>
            </a:spcBef>
            <a:spcAft>
              <a:spcPct val="35000"/>
            </a:spcAft>
            <a:buNone/>
          </a:pPr>
          <a:r>
            <a:rPr lang="en-IN" sz="3300" kern="1200" dirty="0">
              <a:latin typeface="Bahnschrift SemiBold SemiConden" panose="020B0502040204020203" pitchFamily="34" charset="0"/>
            </a:rPr>
            <a:t>Computers And Information Controls</a:t>
          </a:r>
        </a:p>
      </dsp:txBody>
      <dsp:txXfrm>
        <a:off x="477763" y="4121602"/>
        <a:ext cx="9966715" cy="634311"/>
      </dsp:txXfrm>
    </dsp:sp>
    <dsp:sp modelId="{3EE3A7B6-3E82-468F-A305-EBCD7966701A}">
      <dsp:nvSpPr>
        <dsp:cNvPr id="0" name=""/>
        <dsp:cNvSpPr/>
      </dsp:nvSpPr>
      <dsp:spPr>
        <a:xfrm>
          <a:off x="81319" y="4042313"/>
          <a:ext cx="792888" cy="792888"/>
        </a:xfrm>
        <a:prstGeom prst="ellipse">
          <a:avLst/>
        </a:prstGeom>
        <a:solidFill>
          <a:schemeClr val="lt1">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7872BF-3AF7-4BC3-89E8-8D1930A3B9E2}">
      <dsp:nvSpPr>
        <dsp:cNvPr id="0" name=""/>
        <dsp:cNvSpPr/>
      </dsp:nvSpPr>
      <dsp:spPr>
        <a:xfrm>
          <a:off x="0" y="417429"/>
          <a:ext cx="10515600" cy="604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EAD80C-68A6-4743-AA7F-29EACCF9FA32}">
      <dsp:nvSpPr>
        <dsp:cNvPr id="0" name=""/>
        <dsp:cNvSpPr/>
      </dsp:nvSpPr>
      <dsp:spPr>
        <a:xfrm>
          <a:off x="525780" y="63189"/>
          <a:ext cx="7360920" cy="7084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IN" sz="2400" kern="1200" dirty="0"/>
            <a:t>Top-down budgeting.</a:t>
          </a:r>
        </a:p>
      </dsp:txBody>
      <dsp:txXfrm>
        <a:off x="560365" y="97774"/>
        <a:ext cx="7291750" cy="639310"/>
      </dsp:txXfrm>
    </dsp:sp>
    <dsp:sp modelId="{ABB7E263-C0F5-48AD-9173-120001E35852}">
      <dsp:nvSpPr>
        <dsp:cNvPr id="0" name=""/>
        <dsp:cNvSpPr/>
      </dsp:nvSpPr>
      <dsp:spPr>
        <a:xfrm>
          <a:off x="0" y="1506069"/>
          <a:ext cx="10515600" cy="604800"/>
        </a:xfrm>
        <a:prstGeom prst="rect">
          <a:avLst/>
        </a:prstGeom>
        <a:solidFill>
          <a:schemeClr val="lt1">
            <a:alpha val="90000"/>
            <a:hueOff val="0"/>
            <a:satOff val="0"/>
            <a:lumOff val="0"/>
            <a:alphaOff val="0"/>
          </a:schemeClr>
        </a:solidFill>
        <a:ln w="12700" cap="flat" cmpd="sng" algn="ctr">
          <a:solidFill>
            <a:schemeClr val="accent3">
              <a:hueOff val="903533"/>
              <a:satOff val="33333"/>
              <a:lumOff val="-4902"/>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D6A76B-FF7F-4CD9-BAF9-DC71B7D9A6EA}">
      <dsp:nvSpPr>
        <dsp:cNvPr id="0" name=""/>
        <dsp:cNvSpPr/>
      </dsp:nvSpPr>
      <dsp:spPr>
        <a:xfrm>
          <a:off x="525780" y="1151829"/>
          <a:ext cx="7360920" cy="708480"/>
        </a:xfrm>
        <a:prstGeom prst="roundRect">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IN" sz="2400" kern="1200" dirty="0"/>
            <a:t>Bottom-up budgeting</a:t>
          </a:r>
        </a:p>
      </dsp:txBody>
      <dsp:txXfrm>
        <a:off x="560365" y="1186414"/>
        <a:ext cx="7291750" cy="639310"/>
      </dsp:txXfrm>
    </dsp:sp>
    <dsp:sp modelId="{6D8A6D26-783D-421E-B2EE-BD6761FAA983}">
      <dsp:nvSpPr>
        <dsp:cNvPr id="0" name=""/>
        <dsp:cNvSpPr/>
      </dsp:nvSpPr>
      <dsp:spPr>
        <a:xfrm>
          <a:off x="0" y="2594709"/>
          <a:ext cx="10515600" cy="604800"/>
        </a:xfrm>
        <a:prstGeom prst="rect">
          <a:avLst/>
        </a:prstGeom>
        <a:solidFill>
          <a:schemeClr val="lt1">
            <a:alpha val="90000"/>
            <a:hueOff val="0"/>
            <a:satOff val="0"/>
            <a:lumOff val="0"/>
            <a:alphaOff val="0"/>
          </a:schemeClr>
        </a:solidFill>
        <a:ln w="12700" cap="flat" cmpd="sng" algn="ctr">
          <a:solidFill>
            <a:schemeClr val="accent3">
              <a:hueOff val="1807066"/>
              <a:satOff val="66667"/>
              <a:lumOff val="-9804"/>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AB9421-845A-4B09-978C-A46E56103F9E}">
      <dsp:nvSpPr>
        <dsp:cNvPr id="0" name=""/>
        <dsp:cNvSpPr/>
      </dsp:nvSpPr>
      <dsp:spPr>
        <a:xfrm>
          <a:off x="525780" y="2240469"/>
          <a:ext cx="7360920" cy="708480"/>
        </a:xfrm>
        <a:prstGeom prst="roundRect">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IN" sz="2400" kern="1200" dirty="0"/>
            <a:t>Zero-based budgeting</a:t>
          </a:r>
        </a:p>
      </dsp:txBody>
      <dsp:txXfrm>
        <a:off x="560365" y="2275054"/>
        <a:ext cx="7291750" cy="639310"/>
      </dsp:txXfrm>
    </dsp:sp>
    <dsp:sp modelId="{3607FE96-EFE2-439D-984D-8944805D0053}">
      <dsp:nvSpPr>
        <dsp:cNvPr id="0" name=""/>
        <dsp:cNvSpPr/>
      </dsp:nvSpPr>
      <dsp:spPr>
        <a:xfrm>
          <a:off x="0" y="3683349"/>
          <a:ext cx="10515600" cy="604800"/>
        </a:xfrm>
        <a:prstGeom prst="rect">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7455E0-CA30-466E-A00D-3072980AB774}">
      <dsp:nvSpPr>
        <dsp:cNvPr id="0" name=""/>
        <dsp:cNvSpPr/>
      </dsp:nvSpPr>
      <dsp:spPr>
        <a:xfrm>
          <a:off x="525780" y="3329109"/>
          <a:ext cx="7360920" cy="70848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IN" sz="2400" kern="1200" dirty="0"/>
            <a:t>Flexible budgeting.</a:t>
          </a:r>
        </a:p>
      </dsp:txBody>
      <dsp:txXfrm>
        <a:off x="560365" y="3363694"/>
        <a:ext cx="7291750" cy="6393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2322E-EFB9-4501-B027-4CBB4F54555C}">
      <dsp:nvSpPr>
        <dsp:cNvPr id="0" name=""/>
        <dsp:cNvSpPr/>
      </dsp:nvSpPr>
      <dsp:spPr>
        <a:xfrm rot="10800000">
          <a:off x="2063667" y="883"/>
          <a:ext cx="6992874" cy="1209216"/>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231" tIns="213360" rIns="398272" bIns="213360" numCol="1" spcCol="1270" anchor="ctr" anchorCtr="0">
          <a:noAutofit/>
        </a:bodyPr>
        <a:lstStyle/>
        <a:p>
          <a:pPr marL="0" lvl="0" indent="0" algn="ctr" defTabSz="2489200">
            <a:lnSpc>
              <a:spcPct val="90000"/>
            </a:lnSpc>
            <a:spcBef>
              <a:spcPct val="0"/>
            </a:spcBef>
            <a:spcAft>
              <a:spcPct val="35000"/>
            </a:spcAft>
            <a:buNone/>
          </a:pPr>
          <a:r>
            <a:rPr lang="en-IN" sz="5600" kern="1200" dirty="0"/>
            <a:t>Market research</a:t>
          </a:r>
        </a:p>
      </dsp:txBody>
      <dsp:txXfrm rot="10800000">
        <a:off x="2365971" y="883"/>
        <a:ext cx="6690570" cy="1209216"/>
      </dsp:txXfrm>
    </dsp:sp>
    <dsp:sp modelId="{CB63275B-65E1-4BD9-A499-CEEF9C21B116}">
      <dsp:nvSpPr>
        <dsp:cNvPr id="0" name=""/>
        <dsp:cNvSpPr/>
      </dsp:nvSpPr>
      <dsp:spPr>
        <a:xfrm>
          <a:off x="1459058" y="883"/>
          <a:ext cx="1209216" cy="1209216"/>
        </a:xfrm>
        <a:prstGeom prst="ellipse">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4F2FB9-1C62-420A-ADE7-49B2BC46E8FB}">
      <dsp:nvSpPr>
        <dsp:cNvPr id="0" name=""/>
        <dsp:cNvSpPr/>
      </dsp:nvSpPr>
      <dsp:spPr>
        <a:xfrm rot="10800000">
          <a:off x="2063667" y="1571060"/>
          <a:ext cx="6992874" cy="1209216"/>
        </a:xfrm>
        <a:prstGeom prst="homePlate">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231" tIns="213360" rIns="398272" bIns="213360" numCol="1" spcCol="1270" anchor="ctr" anchorCtr="0">
          <a:noAutofit/>
        </a:bodyPr>
        <a:lstStyle/>
        <a:p>
          <a:pPr marL="0" lvl="0" indent="0" algn="ctr" defTabSz="2489200">
            <a:lnSpc>
              <a:spcPct val="90000"/>
            </a:lnSpc>
            <a:spcBef>
              <a:spcPct val="0"/>
            </a:spcBef>
            <a:spcAft>
              <a:spcPct val="35000"/>
            </a:spcAft>
            <a:buNone/>
          </a:pPr>
          <a:r>
            <a:rPr lang="en-IN" sz="5600" kern="1200" dirty="0"/>
            <a:t>Test marketing</a:t>
          </a:r>
        </a:p>
      </dsp:txBody>
      <dsp:txXfrm rot="10800000">
        <a:off x="2365971" y="1571060"/>
        <a:ext cx="6690570" cy="1209216"/>
      </dsp:txXfrm>
    </dsp:sp>
    <dsp:sp modelId="{96196E9A-B597-473A-AADC-A1AE5FDEB61D}">
      <dsp:nvSpPr>
        <dsp:cNvPr id="0" name=""/>
        <dsp:cNvSpPr/>
      </dsp:nvSpPr>
      <dsp:spPr>
        <a:xfrm>
          <a:off x="1459058" y="1571060"/>
          <a:ext cx="1209216" cy="1209216"/>
        </a:xfrm>
        <a:prstGeom prst="ellipse">
          <a:avLst/>
        </a:prstGeom>
        <a:solidFill>
          <a:schemeClr val="accent3">
            <a:tint val="50000"/>
            <a:hueOff val="1037118"/>
            <a:satOff val="50000"/>
            <a:lumOff val="9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C67D7F-5D40-4DA6-A5F4-455FFCAED71D}">
      <dsp:nvSpPr>
        <dsp:cNvPr id="0" name=""/>
        <dsp:cNvSpPr/>
      </dsp:nvSpPr>
      <dsp:spPr>
        <a:xfrm rot="10800000">
          <a:off x="2063667" y="3141237"/>
          <a:ext cx="6992874" cy="1209216"/>
        </a:xfrm>
        <a:prstGeom prst="homePlat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231" tIns="213360" rIns="398272" bIns="213360" numCol="1" spcCol="1270" anchor="ctr" anchorCtr="0">
          <a:noAutofit/>
        </a:bodyPr>
        <a:lstStyle/>
        <a:p>
          <a:pPr marL="0" lvl="0" indent="0" algn="ctr" defTabSz="2489200">
            <a:lnSpc>
              <a:spcPct val="90000"/>
            </a:lnSpc>
            <a:spcBef>
              <a:spcPct val="0"/>
            </a:spcBef>
            <a:spcAft>
              <a:spcPct val="35000"/>
            </a:spcAft>
            <a:buNone/>
          </a:pPr>
          <a:r>
            <a:rPr lang="en-IN" sz="5600" kern="1200" dirty="0"/>
            <a:t>Marketing statistics</a:t>
          </a:r>
        </a:p>
      </dsp:txBody>
      <dsp:txXfrm rot="10800000">
        <a:off x="2365971" y="3141237"/>
        <a:ext cx="6690570" cy="1209216"/>
      </dsp:txXfrm>
    </dsp:sp>
    <dsp:sp modelId="{8D1AA9CE-F8BC-4FFD-A7C4-3A220DBB8A4E}">
      <dsp:nvSpPr>
        <dsp:cNvPr id="0" name=""/>
        <dsp:cNvSpPr/>
      </dsp:nvSpPr>
      <dsp:spPr>
        <a:xfrm>
          <a:off x="1459058" y="3141237"/>
          <a:ext cx="1209216" cy="1209216"/>
        </a:xfrm>
        <a:prstGeom prst="ellipse">
          <a:avLst/>
        </a:prstGeom>
        <a:solidFill>
          <a:schemeClr val="accent3">
            <a:tint val="50000"/>
            <a:hueOff val="2074236"/>
            <a:satOff val="100000"/>
            <a:lumOff val="19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A4BD1C-493F-4D99-AD32-B4175B3F4610}">
      <dsp:nvSpPr>
        <dsp:cNvPr id="0" name=""/>
        <dsp:cNvSpPr/>
      </dsp:nvSpPr>
      <dsp:spPr>
        <a:xfrm>
          <a:off x="2207" y="0"/>
          <a:ext cx="3435027" cy="435133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291592" rIns="291592" bIns="291592" numCol="1" spcCol="1270" anchor="ctr" anchorCtr="0">
          <a:noAutofit/>
        </a:bodyPr>
        <a:lstStyle/>
        <a:p>
          <a:pPr marL="0" lvl="0" indent="0" algn="ctr" defTabSz="1822450">
            <a:lnSpc>
              <a:spcPct val="90000"/>
            </a:lnSpc>
            <a:spcBef>
              <a:spcPct val="0"/>
            </a:spcBef>
            <a:spcAft>
              <a:spcPct val="35000"/>
            </a:spcAft>
            <a:buNone/>
          </a:pPr>
          <a:r>
            <a:rPr lang="en-IN" sz="4100" b="1" kern="1200" dirty="0">
              <a:solidFill>
                <a:srgbClr val="C00000"/>
              </a:solidFill>
            </a:rPr>
            <a:t>Performance Limitations</a:t>
          </a:r>
        </a:p>
      </dsp:txBody>
      <dsp:txXfrm>
        <a:off x="2207" y="1740535"/>
        <a:ext cx="3435027" cy="1740535"/>
      </dsp:txXfrm>
    </dsp:sp>
    <dsp:sp modelId="{34C29F80-F0B4-4F73-B158-5D8D6EB1FA9A}">
      <dsp:nvSpPr>
        <dsp:cNvPr id="0" name=""/>
        <dsp:cNvSpPr/>
      </dsp:nvSpPr>
      <dsp:spPr>
        <a:xfrm>
          <a:off x="995223" y="261080"/>
          <a:ext cx="1448995" cy="1448995"/>
        </a:xfrm>
        <a:prstGeom prst="ellipse">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154DCD-8333-43B6-A30E-F764E57B216E}">
      <dsp:nvSpPr>
        <dsp:cNvPr id="0" name=""/>
        <dsp:cNvSpPr/>
      </dsp:nvSpPr>
      <dsp:spPr>
        <a:xfrm>
          <a:off x="3540286" y="0"/>
          <a:ext cx="3435027" cy="435133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291592" rIns="291592" bIns="291592" numCol="1" spcCol="1270" anchor="ctr" anchorCtr="0">
          <a:noAutofit/>
        </a:bodyPr>
        <a:lstStyle/>
        <a:p>
          <a:pPr marL="0" lvl="0" indent="0" algn="ctr" defTabSz="1822450">
            <a:lnSpc>
              <a:spcPct val="90000"/>
            </a:lnSpc>
            <a:spcBef>
              <a:spcPct val="0"/>
            </a:spcBef>
            <a:spcAft>
              <a:spcPct val="35000"/>
            </a:spcAft>
            <a:buNone/>
          </a:pPr>
          <a:r>
            <a:rPr lang="en-IN" sz="4100" b="1" kern="1200" dirty="0" err="1">
              <a:solidFill>
                <a:srgbClr val="C00000"/>
              </a:solidFill>
            </a:rPr>
            <a:t>Behavioral</a:t>
          </a:r>
          <a:r>
            <a:rPr lang="en-IN" sz="4100" b="1" kern="1200" dirty="0">
              <a:solidFill>
                <a:srgbClr val="C00000"/>
              </a:solidFill>
            </a:rPr>
            <a:t> Limitations</a:t>
          </a:r>
        </a:p>
      </dsp:txBody>
      <dsp:txXfrm>
        <a:off x="3540286" y="1740535"/>
        <a:ext cx="3435027" cy="1740535"/>
      </dsp:txXfrm>
    </dsp:sp>
    <dsp:sp modelId="{730EE62D-DBC0-4812-B3EA-24D6248EFECA}">
      <dsp:nvSpPr>
        <dsp:cNvPr id="0" name=""/>
        <dsp:cNvSpPr/>
      </dsp:nvSpPr>
      <dsp:spPr>
        <a:xfrm>
          <a:off x="4533302" y="261080"/>
          <a:ext cx="1448995" cy="1448995"/>
        </a:xfrm>
        <a:prstGeom prst="ellipse">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3D4354-8656-4BC7-B088-EB99AC060C3C}">
      <dsp:nvSpPr>
        <dsp:cNvPr id="0" name=""/>
        <dsp:cNvSpPr/>
      </dsp:nvSpPr>
      <dsp:spPr>
        <a:xfrm>
          <a:off x="7078364" y="0"/>
          <a:ext cx="3435027" cy="435133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291592" rIns="291592" bIns="291592" numCol="1" spcCol="1270" anchor="ctr" anchorCtr="0">
          <a:noAutofit/>
        </a:bodyPr>
        <a:lstStyle/>
        <a:p>
          <a:pPr marL="0" lvl="0" indent="0" algn="ctr" defTabSz="1822450">
            <a:lnSpc>
              <a:spcPct val="90000"/>
            </a:lnSpc>
            <a:spcBef>
              <a:spcPct val="0"/>
            </a:spcBef>
            <a:spcAft>
              <a:spcPct val="35000"/>
            </a:spcAft>
            <a:buNone/>
          </a:pPr>
          <a:r>
            <a:rPr lang="en-IN" sz="4100" b="1" kern="1200" dirty="0">
              <a:solidFill>
                <a:srgbClr val="C00000"/>
              </a:solidFill>
            </a:rPr>
            <a:t>Health Risks</a:t>
          </a:r>
        </a:p>
      </dsp:txBody>
      <dsp:txXfrm>
        <a:off x="7078364" y="1740535"/>
        <a:ext cx="3435027" cy="1740535"/>
      </dsp:txXfrm>
    </dsp:sp>
    <dsp:sp modelId="{95DA9467-CB49-40E1-A232-23C36F80DC98}">
      <dsp:nvSpPr>
        <dsp:cNvPr id="0" name=""/>
        <dsp:cNvSpPr/>
      </dsp:nvSpPr>
      <dsp:spPr>
        <a:xfrm>
          <a:off x="8071380" y="261080"/>
          <a:ext cx="1448995" cy="1448995"/>
        </a:xfrm>
        <a:prstGeom prst="ellipse">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2CFED9-16EB-4FFB-AF63-EE8669E270E9}">
      <dsp:nvSpPr>
        <dsp:cNvPr id="0" name=""/>
        <dsp:cNvSpPr/>
      </dsp:nvSpPr>
      <dsp:spPr>
        <a:xfrm>
          <a:off x="420623" y="3481070"/>
          <a:ext cx="9674352" cy="652700"/>
        </a:xfrm>
        <a:prstGeom prst="leftRight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B9679A-B132-4913-8537-5D71B35D5D34}" type="datetimeFigureOut">
              <a:rPr lang="en-IN" smtClean="0"/>
              <a:t>16-03-2021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AA1C14-72BA-4A62-975F-59B088D6BB92}" type="slidenum">
              <a:rPr lang="en-IN" smtClean="0"/>
              <a:t>‹#›</a:t>
            </a:fld>
            <a:endParaRPr lang="en-IN"/>
          </a:p>
        </p:txBody>
      </p:sp>
    </p:spTree>
    <p:extLst>
      <p:ext uri="{BB962C8B-B14F-4D97-AF65-F5344CB8AC3E}">
        <p14:creationId xmlns:p14="http://schemas.microsoft.com/office/powerpoint/2010/main" val="2505952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4AA1C14-72BA-4A62-975F-59B088D6BB92}" type="slidenum">
              <a:rPr lang="en-IN" smtClean="0"/>
              <a:t>5</a:t>
            </a:fld>
            <a:endParaRPr lang="en-IN"/>
          </a:p>
        </p:txBody>
      </p:sp>
    </p:spTree>
    <p:extLst>
      <p:ext uri="{BB962C8B-B14F-4D97-AF65-F5344CB8AC3E}">
        <p14:creationId xmlns:p14="http://schemas.microsoft.com/office/powerpoint/2010/main" val="2808046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4AA1C14-72BA-4A62-975F-59B088D6BB92}" type="slidenum">
              <a:rPr lang="en-IN" smtClean="0"/>
              <a:t>13</a:t>
            </a:fld>
            <a:endParaRPr lang="en-IN"/>
          </a:p>
        </p:txBody>
      </p:sp>
    </p:spTree>
    <p:extLst>
      <p:ext uri="{BB962C8B-B14F-4D97-AF65-F5344CB8AC3E}">
        <p14:creationId xmlns:p14="http://schemas.microsoft.com/office/powerpoint/2010/main" val="4132423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4AA1C14-72BA-4A62-975F-59B088D6BB92}" type="slidenum">
              <a:rPr lang="en-IN" smtClean="0"/>
              <a:t>17</a:t>
            </a:fld>
            <a:endParaRPr lang="en-IN"/>
          </a:p>
        </p:txBody>
      </p:sp>
    </p:spTree>
    <p:extLst>
      <p:ext uri="{BB962C8B-B14F-4D97-AF65-F5344CB8AC3E}">
        <p14:creationId xmlns:p14="http://schemas.microsoft.com/office/powerpoint/2010/main" val="3849047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CBE78-6E40-4C35-9114-5119783749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CF7AEB0-0DB7-42FF-B697-EDF618D48A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66B88A5C-9D2A-4CB6-B6C4-D2BA36EA495E}"/>
              </a:ext>
            </a:extLst>
          </p:cNvPr>
          <p:cNvSpPr>
            <a:spLocks noGrp="1"/>
          </p:cNvSpPr>
          <p:nvPr>
            <p:ph type="dt" sz="half" idx="10"/>
          </p:nvPr>
        </p:nvSpPr>
        <p:spPr/>
        <p:txBody>
          <a:bodyPr/>
          <a:lstStyle/>
          <a:p>
            <a:fld id="{0A526EC3-46F5-4160-B00E-8D1BBE8C1DAA}" type="datetimeFigureOut">
              <a:rPr lang="en-IN" smtClean="0"/>
              <a:t>16-03-2021</a:t>
            </a:fld>
            <a:endParaRPr lang="en-IN"/>
          </a:p>
        </p:txBody>
      </p:sp>
      <p:sp>
        <p:nvSpPr>
          <p:cNvPr id="5" name="Footer Placeholder 4">
            <a:extLst>
              <a:ext uri="{FF2B5EF4-FFF2-40B4-BE49-F238E27FC236}">
                <a16:creationId xmlns:a16="http://schemas.microsoft.com/office/drawing/2014/main" id="{CED635CB-0C9A-437A-9EA3-72ED9EF0D25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229D4FA-E3CB-4D09-9E66-17B170B10EEE}"/>
              </a:ext>
            </a:extLst>
          </p:cNvPr>
          <p:cNvSpPr>
            <a:spLocks noGrp="1"/>
          </p:cNvSpPr>
          <p:nvPr>
            <p:ph type="sldNum" sz="quarter" idx="12"/>
          </p:nvPr>
        </p:nvSpPr>
        <p:spPr/>
        <p:txBody>
          <a:bodyPr/>
          <a:lstStyle/>
          <a:p>
            <a:fld id="{4FF7BF65-FFD6-4E15-A81B-37A76D4A1AF5}" type="slidenum">
              <a:rPr lang="en-IN" smtClean="0"/>
              <a:t>‹#›</a:t>
            </a:fld>
            <a:endParaRPr lang="en-IN"/>
          </a:p>
        </p:txBody>
      </p:sp>
    </p:spTree>
    <p:extLst>
      <p:ext uri="{BB962C8B-B14F-4D97-AF65-F5344CB8AC3E}">
        <p14:creationId xmlns:p14="http://schemas.microsoft.com/office/powerpoint/2010/main" val="523101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05A21-1896-472E-925F-14730AD76A9F}"/>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545E648-CF15-456A-942F-F34C2EE26C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9766BD6-32B6-4008-8F8D-DBA0EC4796C3}"/>
              </a:ext>
            </a:extLst>
          </p:cNvPr>
          <p:cNvSpPr>
            <a:spLocks noGrp="1"/>
          </p:cNvSpPr>
          <p:nvPr>
            <p:ph type="dt" sz="half" idx="10"/>
          </p:nvPr>
        </p:nvSpPr>
        <p:spPr/>
        <p:txBody>
          <a:bodyPr/>
          <a:lstStyle/>
          <a:p>
            <a:fld id="{0A526EC3-46F5-4160-B00E-8D1BBE8C1DAA}" type="datetimeFigureOut">
              <a:rPr lang="en-IN" smtClean="0"/>
              <a:t>16-03-2021</a:t>
            </a:fld>
            <a:endParaRPr lang="en-IN"/>
          </a:p>
        </p:txBody>
      </p:sp>
      <p:sp>
        <p:nvSpPr>
          <p:cNvPr id="5" name="Footer Placeholder 4">
            <a:extLst>
              <a:ext uri="{FF2B5EF4-FFF2-40B4-BE49-F238E27FC236}">
                <a16:creationId xmlns:a16="http://schemas.microsoft.com/office/drawing/2014/main" id="{498DCB31-3F53-45BF-A9D8-FDC598B731B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F5A91FF-F546-4014-B7A2-82994692ABD6}"/>
              </a:ext>
            </a:extLst>
          </p:cNvPr>
          <p:cNvSpPr>
            <a:spLocks noGrp="1"/>
          </p:cNvSpPr>
          <p:nvPr>
            <p:ph type="sldNum" sz="quarter" idx="12"/>
          </p:nvPr>
        </p:nvSpPr>
        <p:spPr/>
        <p:txBody>
          <a:bodyPr/>
          <a:lstStyle/>
          <a:p>
            <a:fld id="{4FF7BF65-FFD6-4E15-A81B-37A76D4A1AF5}" type="slidenum">
              <a:rPr lang="en-IN" smtClean="0"/>
              <a:t>‹#›</a:t>
            </a:fld>
            <a:endParaRPr lang="en-IN"/>
          </a:p>
        </p:txBody>
      </p:sp>
    </p:spTree>
    <p:extLst>
      <p:ext uri="{BB962C8B-B14F-4D97-AF65-F5344CB8AC3E}">
        <p14:creationId xmlns:p14="http://schemas.microsoft.com/office/powerpoint/2010/main" val="3003798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FD97BD-680D-4265-BBCF-630DE7D2305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4E74684-E8D5-4397-8670-086748D20B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77444D5-C676-449A-9031-B6CB0CE9A75D}"/>
              </a:ext>
            </a:extLst>
          </p:cNvPr>
          <p:cNvSpPr>
            <a:spLocks noGrp="1"/>
          </p:cNvSpPr>
          <p:nvPr>
            <p:ph type="dt" sz="half" idx="10"/>
          </p:nvPr>
        </p:nvSpPr>
        <p:spPr/>
        <p:txBody>
          <a:bodyPr/>
          <a:lstStyle/>
          <a:p>
            <a:fld id="{0A526EC3-46F5-4160-B00E-8D1BBE8C1DAA}" type="datetimeFigureOut">
              <a:rPr lang="en-IN" smtClean="0"/>
              <a:t>16-03-2021</a:t>
            </a:fld>
            <a:endParaRPr lang="en-IN"/>
          </a:p>
        </p:txBody>
      </p:sp>
      <p:sp>
        <p:nvSpPr>
          <p:cNvPr id="5" name="Footer Placeholder 4">
            <a:extLst>
              <a:ext uri="{FF2B5EF4-FFF2-40B4-BE49-F238E27FC236}">
                <a16:creationId xmlns:a16="http://schemas.microsoft.com/office/drawing/2014/main" id="{5E4FAE26-00FB-4200-96EA-B22B0697943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BA8723A-826F-41A8-BC9F-AB2E9BB7FB77}"/>
              </a:ext>
            </a:extLst>
          </p:cNvPr>
          <p:cNvSpPr>
            <a:spLocks noGrp="1"/>
          </p:cNvSpPr>
          <p:nvPr>
            <p:ph type="sldNum" sz="quarter" idx="12"/>
          </p:nvPr>
        </p:nvSpPr>
        <p:spPr/>
        <p:txBody>
          <a:bodyPr/>
          <a:lstStyle/>
          <a:p>
            <a:fld id="{4FF7BF65-FFD6-4E15-A81B-37A76D4A1AF5}" type="slidenum">
              <a:rPr lang="en-IN" smtClean="0"/>
              <a:t>‹#›</a:t>
            </a:fld>
            <a:endParaRPr lang="en-IN"/>
          </a:p>
        </p:txBody>
      </p:sp>
    </p:spTree>
    <p:extLst>
      <p:ext uri="{BB962C8B-B14F-4D97-AF65-F5344CB8AC3E}">
        <p14:creationId xmlns:p14="http://schemas.microsoft.com/office/powerpoint/2010/main" val="3412556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4D0E4-5364-418D-8CD1-5B65288D1AC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74FC4F6-2592-4DA0-9C18-659668DF52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C401D3A-412A-43C5-859C-4BA9A201A90A}"/>
              </a:ext>
            </a:extLst>
          </p:cNvPr>
          <p:cNvSpPr>
            <a:spLocks noGrp="1"/>
          </p:cNvSpPr>
          <p:nvPr>
            <p:ph type="dt" sz="half" idx="10"/>
          </p:nvPr>
        </p:nvSpPr>
        <p:spPr/>
        <p:txBody>
          <a:bodyPr/>
          <a:lstStyle/>
          <a:p>
            <a:fld id="{0A526EC3-46F5-4160-B00E-8D1BBE8C1DAA}" type="datetimeFigureOut">
              <a:rPr lang="en-IN" smtClean="0"/>
              <a:t>16-03-2021</a:t>
            </a:fld>
            <a:endParaRPr lang="en-IN"/>
          </a:p>
        </p:txBody>
      </p:sp>
      <p:sp>
        <p:nvSpPr>
          <p:cNvPr id="5" name="Footer Placeholder 4">
            <a:extLst>
              <a:ext uri="{FF2B5EF4-FFF2-40B4-BE49-F238E27FC236}">
                <a16:creationId xmlns:a16="http://schemas.microsoft.com/office/drawing/2014/main" id="{D258B64C-D0A2-4E19-8F83-A29EABC425B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A3FC721-8247-43BB-BDA3-DCEAF28FEFD4}"/>
              </a:ext>
            </a:extLst>
          </p:cNvPr>
          <p:cNvSpPr>
            <a:spLocks noGrp="1"/>
          </p:cNvSpPr>
          <p:nvPr>
            <p:ph type="sldNum" sz="quarter" idx="12"/>
          </p:nvPr>
        </p:nvSpPr>
        <p:spPr/>
        <p:txBody>
          <a:bodyPr/>
          <a:lstStyle/>
          <a:p>
            <a:fld id="{4FF7BF65-FFD6-4E15-A81B-37A76D4A1AF5}" type="slidenum">
              <a:rPr lang="en-IN" smtClean="0"/>
              <a:t>‹#›</a:t>
            </a:fld>
            <a:endParaRPr lang="en-IN"/>
          </a:p>
        </p:txBody>
      </p:sp>
    </p:spTree>
    <p:extLst>
      <p:ext uri="{BB962C8B-B14F-4D97-AF65-F5344CB8AC3E}">
        <p14:creationId xmlns:p14="http://schemas.microsoft.com/office/powerpoint/2010/main" val="620461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F813D-9796-4565-9C36-7CF1A69797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97D69690-F43F-4FC0-883C-BCD8283CF5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62822D-DAD6-4EE6-BC45-1534B90B3533}"/>
              </a:ext>
            </a:extLst>
          </p:cNvPr>
          <p:cNvSpPr>
            <a:spLocks noGrp="1"/>
          </p:cNvSpPr>
          <p:nvPr>
            <p:ph type="dt" sz="half" idx="10"/>
          </p:nvPr>
        </p:nvSpPr>
        <p:spPr/>
        <p:txBody>
          <a:bodyPr/>
          <a:lstStyle/>
          <a:p>
            <a:fld id="{0A526EC3-46F5-4160-B00E-8D1BBE8C1DAA}" type="datetimeFigureOut">
              <a:rPr lang="en-IN" smtClean="0"/>
              <a:t>16-03-2021</a:t>
            </a:fld>
            <a:endParaRPr lang="en-IN"/>
          </a:p>
        </p:txBody>
      </p:sp>
      <p:sp>
        <p:nvSpPr>
          <p:cNvPr id="5" name="Footer Placeholder 4">
            <a:extLst>
              <a:ext uri="{FF2B5EF4-FFF2-40B4-BE49-F238E27FC236}">
                <a16:creationId xmlns:a16="http://schemas.microsoft.com/office/drawing/2014/main" id="{677DE04B-D30F-4674-8EB9-17A0962748B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F9F809A-61CC-44C5-9EC1-37CA5C697466}"/>
              </a:ext>
            </a:extLst>
          </p:cNvPr>
          <p:cNvSpPr>
            <a:spLocks noGrp="1"/>
          </p:cNvSpPr>
          <p:nvPr>
            <p:ph type="sldNum" sz="quarter" idx="12"/>
          </p:nvPr>
        </p:nvSpPr>
        <p:spPr/>
        <p:txBody>
          <a:bodyPr/>
          <a:lstStyle/>
          <a:p>
            <a:fld id="{4FF7BF65-FFD6-4E15-A81B-37A76D4A1AF5}" type="slidenum">
              <a:rPr lang="en-IN" smtClean="0"/>
              <a:t>‹#›</a:t>
            </a:fld>
            <a:endParaRPr lang="en-IN"/>
          </a:p>
        </p:txBody>
      </p:sp>
    </p:spTree>
    <p:extLst>
      <p:ext uri="{BB962C8B-B14F-4D97-AF65-F5344CB8AC3E}">
        <p14:creationId xmlns:p14="http://schemas.microsoft.com/office/powerpoint/2010/main" val="1056428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464FE-4209-482A-9C96-56134B81D59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719C223-F665-4560-BEA4-2F3B8366B4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DCE024DC-7245-4878-8710-3128AEE265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39ACCA03-D057-4815-8E1A-A28D7935CA90}"/>
              </a:ext>
            </a:extLst>
          </p:cNvPr>
          <p:cNvSpPr>
            <a:spLocks noGrp="1"/>
          </p:cNvSpPr>
          <p:nvPr>
            <p:ph type="dt" sz="half" idx="10"/>
          </p:nvPr>
        </p:nvSpPr>
        <p:spPr/>
        <p:txBody>
          <a:bodyPr/>
          <a:lstStyle/>
          <a:p>
            <a:fld id="{0A526EC3-46F5-4160-B00E-8D1BBE8C1DAA}" type="datetimeFigureOut">
              <a:rPr lang="en-IN" smtClean="0"/>
              <a:t>16-03-2021</a:t>
            </a:fld>
            <a:endParaRPr lang="en-IN"/>
          </a:p>
        </p:txBody>
      </p:sp>
      <p:sp>
        <p:nvSpPr>
          <p:cNvPr id="6" name="Footer Placeholder 5">
            <a:extLst>
              <a:ext uri="{FF2B5EF4-FFF2-40B4-BE49-F238E27FC236}">
                <a16:creationId xmlns:a16="http://schemas.microsoft.com/office/drawing/2014/main" id="{BC81D8A6-1F4B-4B19-8DBC-704144104A4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637FFA6-5549-4AE5-8EDE-0FAE592F0567}"/>
              </a:ext>
            </a:extLst>
          </p:cNvPr>
          <p:cNvSpPr>
            <a:spLocks noGrp="1"/>
          </p:cNvSpPr>
          <p:nvPr>
            <p:ph type="sldNum" sz="quarter" idx="12"/>
          </p:nvPr>
        </p:nvSpPr>
        <p:spPr/>
        <p:txBody>
          <a:bodyPr/>
          <a:lstStyle/>
          <a:p>
            <a:fld id="{4FF7BF65-FFD6-4E15-A81B-37A76D4A1AF5}" type="slidenum">
              <a:rPr lang="en-IN" smtClean="0"/>
              <a:t>‹#›</a:t>
            </a:fld>
            <a:endParaRPr lang="en-IN"/>
          </a:p>
        </p:txBody>
      </p:sp>
    </p:spTree>
    <p:extLst>
      <p:ext uri="{BB962C8B-B14F-4D97-AF65-F5344CB8AC3E}">
        <p14:creationId xmlns:p14="http://schemas.microsoft.com/office/powerpoint/2010/main" val="3136263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893AF-D64C-485A-AEFE-AFC84784F392}"/>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0938509-4E6F-4F1F-9C01-EBD197F8F6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D1F7C1-64FE-4CB6-9591-3910E64E4A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DC2CB7F-69AD-495A-AF44-4661DAEEA6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86C6FB-9900-4DE7-AFC9-B51ED689CB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67A23EC6-7DF9-46D5-8F98-BC97E1D79062}"/>
              </a:ext>
            </a:extLst>
          </p:cNvPr>
          <p:cNvSpPr>
            <a:spLocks noGrp="1"/>
          </p:cNvSpPr>
          <p:nvPr>
            <p:ph type="dt" sz="half" idx="10"/>
          </p:nvPr>
        </p:nvSpPr>
        <p:spPr/>
        <p:txBody>
          <a:bodyPr/>
          <a:lstStyle/>
          <a:p>
            <a:fld id="{0A526EC3-46F5-4160-B00E-8D1BBE8C1DAA}" type="datetimeFigureOut">
              <a:rPr lang="en-IN" smtClean="0"/>
              <a:t>16-03-2021</a:t>
            </a:fld>
            <a:endParaRPr lang="en-IN"/>
          </a:p>
        </p:txBody>
      </p:sp>
      <p:sp>
        <p:nvSpPr>
          <p:cNvPr id="8" name="Footer Placeholder 7">
            <a:extLst>
              <a:ext uri="{FF2B5EF4-FFF2-40B4-BE49-F238E27FC236}">
                <a16:creationId xmlns:a16="http://schemas.microsoft.com/office/drawing/2014/main" id="{0C9ACE7D-AE1C-4D4B-B668-84B845FDC0A5}"/>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E5F54122-C202-4614-88AF-005AE0234984}"/>
              </a:ext>
            </a:extLst>
          </p:cNvPr>
          <p:cNvSpPr>
            <a:spLocks noGrp="1"/>
          </p:cNvSpPr>
          <p:nvPr>
            <p:ph type="sldNum" sz="quarter" idx="12"/>
          </p:nvPr>
        </p:nvSpPr>
        <p:spPr/>
        <p:txBody>
          <a:bodyPr/>
          <a:lstStyle/>
          <a:p>
            <a:fld id="{4FF7BF65-FFD6-4E15-A81B-37A76D4A1AF5}" type="slidenum">
              <a:rPr lang="en-IN" smtClean="0"/>
              <a:t>‹#›</a:t>
            </a:fld>
            <a:endParaRPr lang="en-IN"/>
          </a:p>
        </p:txBody>
      </p:sp>
    </p:spTree>
    <p:extLst>
      <p:ext uri="{BB962C8B-B14F-4D97-AF65-F5344CB8AC3E}">
        <p14:creationId xmlns:p14="http://schemas.microsoft.com/office/powerpoint/2010/main" val="3152063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3C573-BB76-4A2E-A841-D34F1852D319}"/>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EBC10331-5E27-4DCB-BD3E-C291012275F0}"/>
              </a:ext>
            </a:extLst>
          </p:cNvPr>
          <p:cNvSpPr>
            <a:spLocks noGrp="1"/>
          </p:cNvSpPr>
          <p:nvPr>
            <p:ph type="dt" sz="half" idx="10"/>
          </p:nvPr>
        </p:nvSpPr>
        <p:spPr/>
        <p:txBody>
          <a:bodyPr/>
          <a:lstStyle/>
          <a:p>
            <a:fld id="{0A526EC3-46F5-4160-B00E-8D1BBE8C1DAA}" type="datetimeFigureOut">
              <a:rPr lang="en-IN" smtClean="0"/>
              <a:t>16-03-2021</a:t>
            </a:fld>
            <a:endParaRPr lang="en-IN"/>
          </a:p>
        </p:txBody>
      </p:sp>
      <p:sp>
        <p:nvSpPr>
          <p:cNvPr id="4" name="Footer Placeholder 3">
            <a:extLst>
              <a:ext uri="{FF2B5EF4-FFF2-40B4-BE49-F238E27FC236}">
                <a16:creationId xmlns:a16="http://schemas.microsoft.com/office/drawing/2014/main" id="{7AE4FC8D-BCD1-4AA1-A130-ED93534A4EDA}"/>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199648FC-42A0-4151-9A63-D2A5B2A4F8BD}"/>
              </a:ext>
            </a:extLst>
          </p:cNvPr>
          <p:cNvSpPr>
            <a:spLocks noGrp="1"/>
          </p:cNvSpPr>
          <p:nvPr>
            <p:ph type="sldNum" sz="quarter" idx="12"/>
          </p:nvPr>
        </p:nvSpPr>
        <p:spPr/>
        <p:txBody>
          <a:bodyPr/>
          <a:lstStyle/>
          <a:p>
            <a:fld id="{4FF7BF65-FFD6-4E15-A81B-37A76D4A1AF5}" type="slidenum">
              <a:rPr lang="en-IN" smtClean="0"/>
              <a:t>‹#›</a:t>
            </a:fld>
            <a:endParaRPr lang="en-IN"/>
          </a:p>
        </p:txBody>
      </p:sp>
    </p:spTree>
    <p:extLst>
      <p:ext uri="{BB962C8B-B14F-4D97-AF65-F5344CB8AC3E}">
        <p14:creationId xmlns:p14="http://schemas.microsoft.com/office/powerpoint/2010/main" val="1213034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79C8D3-6004-48E9-9262-C6B0A6A7D451}"/>
              </a:ext>
            </a:extLst>
          </p:cNvPr>
          <p:cNvSpPr>
            <a:spLocks noGrp="1"/>
          </p:cNvSpPr>
          <p:nvPr>
            <p:ph type="dt" sz="half" idx="10"/>
          </p:nvPr>
        </p:nvSpPr>
        <p:spPr/>
        <p:txBody>
          <a:bodyPr/>
          <a:lstStyle/>
          <a:p>
            <a:fld id="{0A526EC3-46F5-4160-B00E-8D1BBE8C1DAA}" type="datetimeFigureOut">
              <a:rPr lang="en-IN" smtClean="0"/>
              <a:t>16-03-2021</a:t>
            </a:fld>
            <a:endParaRPr lang="en-IN"/>
          </a:p>
        </p:txBody>
      </p:sp>
      <p:sp>
        <p:nvSpPr>
          <p:cNvPr id="3" name="Footer Placeholder 2">
            <a:extLst>
              <a:ext uri="{FF2B5EF4-FFF2-40B4-BE49-F238E27FC236}">
                <a16:creationId xmlns:a16="http://schemas.microsoft.com/office/drawing/2014/main" id="{DD8E42D9-75F4-4A7A-9B71-AA530D88CCA1}"/>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44FCDB30-3D3E-4F5C-9C33-BD7849CAC633}"/>
              </a:ext>
            </a:extLst>
          </p:cNvPr>
          <p:cNvSpPr>
            <a:spLocks noGrp="1"/>
          </p:cNvSpPr>
          <p:nvPr>
            <p:ph type="sldNum" sz="quarter" idx="12"/>
          </p:nvPr>
        </p:nvSpPr>
        <p:spPr/>
        <p:txBody>
          <a:bodyPr/>
          <a:lstStyle/>
          <a:p>
            <a:fld id="{4FF7BF65-FFD6-4E15-A81B-37A76D4A1AF5}" type="slidenum">
              <a:rPr lang="en-IN" smtClean="0"/>
              <a:t>‹#›</a:t>
            </a:fld>
            <a:endParaRPr lang="en-IN"/>
          </a:p>
        </p:txBody>
      </p:sp>
    </p:spTree>
    <p:extLst>
      <p:ext uri="{BB962C8B-B14F-4D97-AF65-F5344CB8AC3E}">
        <p14:creationId xmlns:p14="http://schemas.microsoft.com/office/powerpoint/2010/main" val="3497455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3A474-994C-44E5-96B9-3E4533E174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5CAE6E76-0096-4A68-902D-C756D455E3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0ECDA1A-E6EC-4682-83B4-624FC42343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9BBF15-4913-440F-8D0F-CDE276556922}"/>
              </a:ext>
            </a:extLst>
          </p:cNvPr>
          <p:cNvSpPr>
            <a:spLocks noGrp="1"/>
          </p:cNvSpPr>
          <p:nvPr>
            <p:ph type="dt" sz="half" idx="10"/>
          </p:nvPr>
        </p:nvSpPr>
        <p:spPr/>
        <p:txBody>
          <a:bodyPr/>
          <a:lstStyle/>
          <a:p>
            <a:fld id="{0A526EC3-46F5-4160-B00E-8D1BBE8C1DAA}" type="datetimeFigureOut">
              <a:rPr lang="en-IN" smtClean="0"/>
              <a:t>16-03-2021</a:t>
            </a:fld>
            <a:endParaRPr lang="en-IN"/>
          </a:p>
        </p:txBody>
      </p:sp>
      <p:sp>
        <p:nvSpPr>
          <p:cNvPr id="6" name="Footer Placeholder 5">
            <a:extLst>
              <a:ext uri="{FF2B5EF4-FFF2-40B4-BE49-F238E27FC236}">
                <a16:creationId xmlns:a16="http://schemas.microsoft.com/office/drawing/2014/main" id="{0A76F6E8-55FD-481D-B790-AD113203030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57F6559-655F-4752-ACA1-497C9C1527F6}"/>
              </a:ext>
            </a:extLst>
          </p:cNvPr>
          <p:cNvSpPr>
            <a:spLocks noGrp="1"/>
          </p:cNvSpPr>
          <p:nvPr>
            <p:ph type="sldNum" sz="quarter" idx="12"/>
          </p:nvPr>
        </p:nvSpPr>
        <p:spPr/>
        <p:txBody>
          <a:bodyPr/>
          <a:lstStyle/>
          <a:p>
            <a:fld id="{4FF7BF65-FFD6-4E15-A81B-37A76D4A1AF5}" type="slidenum">
              <a:rPr lang="en-IN" smtClean="0"/>
              <a:t>‹#›</a:t>
            </a:fld>
            <a:endParaRPr lang="en-IN"/>
          </a:p>
        </p:txBody>
      </p:sp>
    </p:spTree>
    <p:extLst>
      <p:ext uri="{BB962C8B-B14F-4D97-AF65-F5344CB8AC3E}">
        <p14:creationId xmlns:p14="http://schemas.microsoft.com/office/powerpoint/2010/main" val="3663691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63280-0827-4CF0-B1B6-F9D50F775A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1E5E55A6-B425-4F7C-8ED2-11E2FAB40F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9A4EE61B-BEEE-4351-BF77-FAAC0A12A3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D8DF6D-2244-4DAD-B2A3-DE6B0F44BCC2}"/>
              </a:ext>
            </a:extLst>
          </p:cNvPr>
          <p:cNvSpPr>
            <a:spLocks noGrp="1"/>
          </p:cNvSpPr>
          <p:nvPr>
            <p:ph type="dt" sz="half" idx="10"/>
          </p:nvPr>
        </p:nvSpPr>
        <p:spPr/>
        <p:txBody>
          <a:bodyPr/>
          <a:lstStyle/>
          <a:p>
            <a:fld id="{0A526EC3-46F5-4160-B00E-8D1BBE8C1DAA}" type="datetimeFigureOut">
              <a:rPr lang="en-IN" smtClean="0"/>
              <a:t>16-03-2021</a:t>
            </a:fld>
            <a:endParaRPr lang="en-IN"/>
          </a:p>
        </p:txBody>
      </p:sp>
      <p:sp>
        <p:nvSpPr>
          <p:cNvPr id="6" name="Footer Placeholder 5">
            <a:extLst>
              <a:ext uri="{FF2B5EF4-FFF2-40B4-BE49-F238E27FC236}">
                <a16:creationId xmlns:a16="http://schemas.microsoft.com/office/drawing/2014/main" id="{7D861CD4-3AA3-486D-9E10-CA3737358B9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A0063AA-EEDA-4577-A54E-6C99E3DDAFB8}"/>
              </a:ext>
            </a:extLst>
          </p:cNvPr>
          <p:cNvSpPr>
            <a:spLocks noGrp="1"/>
          </p:cNvSpPr>
          <p:nvPr>
            <p:ph type="sldNum" sz="quarter" idx="12"/>
          </p:nvPr>
        </p:nvSpPr>
        <p:spPr/>
        <p:txBody>
          <a:bodyPr/>
          <a:lstStyle/>
          <a:p>
            <a:fld id="{4FF7BF65-FFD6-4E15-A81B-37A76D4A1AF5}" type="slidenum">
              <a:rPr lang="en-IN" smtClean="0"/>
              <a:t>‹#›</a:t>
            </a:fld>
            <a:endParaRPr lang="en-IN"/>
          </a:p>
        </p:txBody>
      </p:sp>
    </p:spTree>
    <p:extLst>
      <p:ext uri="{BB962C8B-B14F-4D97-AF65-F5344CB8AC3E}">
        <p14:creationId xmlns:p14="http://schemas.microsoft.com/office/powerpoint/2010/main" val="1226544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FC77DB-2ACF-4400-8613-9C0E107242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EEDB097-12D5-4C55-A84A-705365D8C3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4AB4E25-C6EC-4292-8D30-58790032C0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526EC3-46F5-4160-B00E-8D1BBE8C1DAA}" type="datetimeFigureOut">
              <a:rPr lang="en-IN" smtClean="0"/>
              <a:t>16-03-2021</a:t>
            </a:fld>
            <a:endParaRPr lang="en-IN"/>
          </a:p>
        </p:txBody>
      </p:sp>
      <p:sp>
        <p:nvSpPr>
          <p:cNvPr id="5" name="Footer Placeholder 4">
            <a:extLst>
              <a:ext uri="{FF2B5EF4-FFF2-40B4-BE49-F238E27FC236}">
                <a16:creationId xmlns:a16="http://schemas.microsoft.com/office/drawing/2014/main" id="{05A569FF-9C28-4515-9A1A-E1EBC241FD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644F3A83-42CC-4F38-AE41-A75A9F323A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F7BF65-FFD6-4E15-A81B-37A76D4A1AF5}" type="slidenum">
              <a:rPr lang="en-IN" smtClean="0"/>
              <a:t>‹#›</a:t>
            </a:fld>
            <a:endParaRPr lang="en-IN"/>
          </a:p>
        </p:txBody>
      </p:sp>
    </p:spTree>
    <p:extLst>
      <p:ext uri="{BB962C8B-B14F-4D97-AF65-F5344CB8AC3E}">
        <p14:creationId xmlns:p14="http://schemas.microsoft.com/office/powerpoint/2010/main" val="3863850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hyperlink" Target="https://www.rawpixel.com/search/human%20resources" TargetMode="External"/><Relationship Id="rId2" Type="http://schemas.openxmlformats.org/officeDocument/2006/relationships/image" Target="../media/image9.1"/><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hyperlink" Target="http://christmasstockimages.com/free/stars/slides/star_background.htm"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allwhitebackground.com/autumn-tree-wallpapers.html"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jp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www.thebluediamondgallery.com/wooden-tile/c/control.html" TargetMode="External"/><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hyperlink" Target="https://pixabay.com/en/background-art-abstract-watercolor-2730506/"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en/background-art-abstract-watercolor-2548758/"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FA6079-EC6B-44AE-B883-353B5C2DD9D3}"/>
              </a:ext>
            </a:extLst>
          </p:cNvPr>
          <p:cNvPicPr>
            <a:picLocks noChangeAspect="1"/>
          </p:cNvPicPr>
          <p:nvPr/>
        </p:nvPicPr>
        <p:blipFill>
          <a:blip r:embed="rId3"/>
          <a:stretch>
            <a:fillRect/>
          </a:stretch>
        </p:blipFill>
        <p:spPr>
          <a:xfrm>
            <a:off x="0" y="1"/>
            <a:ext cx="12192000" cy="6858000"/>
          </a:xfrm>
          <a:prstGeom prst="rect">
            <a:avLst/>
          </a:prstGeom>
        </p:spPr>
      </p:pic>
      <p:sp>
        <p:nvSpPr>
          <p:cNvPr id="5" name="Title 4">
            <a:extLst>
              <a:ext uri="{FF2B5EF4-FFF2-40B4-BE49-F238E27FC236}">
                <a16:creationId xmlns:a16="http://schemas.microsoft.com/office/drawing/2014/main" id="{415FA994-5F02-41B0-B5A4-949938A74C07}"/>
              </a:ext>
            </a:extLst>
          </p:cNvPr>
          <p:cNvSpPr>
            <a:spLocks noGrp="1"/>
          </p:cNvSpPr>
          <p:nvPr>
            <p:ph type="title"/>
          </p:nvPr>
        </p:nvSpPr>
        <p:spPr>
          <a:xfrm>
            <a:off x="838200" y="365125"/>
            <a:ext cx="1894242" cy="1325563"/>
          </a:xfrm>
        </p:spPr>
        <p:txBody>
          <a:bodyPr/>
          <a:lstStyle/>
          <a:p>
            <a:r>
              <a:rPr lang="en-US" b="1" dirty="0">
                <a:solidFill>
                  <a:srgbClr val="FF0000"/>
                </a:solidFill>
                <a:latin typeface="Arial Rounded MT Bold" panose="020F0704030504030204" pitchFamily="34" charset="0"/>
                <a:cs typeface="Aharoni" panose="02010803020104030203" pitchFamily="2" charset="-79"/>
              </a:rPr>
              <a:t>Unit 5</a:t>
            </a:r>
            <a:endParaRPr lang="en-IN" b="1" dirty="0">
              <a:solidFill>
                <a:srgbClr val="FF0000"/>
              </a:solidFill>
              <a:latin typeface="Arial Rounded MT Bold" panose="020F0704030504030204" pitchFamily="34" charset="0"/>
              <a:cs typeface="Aharoni" panose="02010803020104030203" pitchFamily="2" charset="-79"/>
            </a:endParaRPr>
          </a:p>
        </p:txBody>
      </p:sp>
    </p:spTree>
    <p:extLst>
      <p:ext uri="{BB962C8B-B14F-4D97-AF65-F5344CB8AC3E}">
        <p14:creationId xmlns:p14="http://schemas.microsoft.com/office/powerpoint/2010/main" val="199150441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CD392-4612-4E54-8960-FF154D1E9D85}"/>
              </a:ext>
            </a:extLst>
          </p:cNvPr>
          <p:cNvSpPr>
            <a:spLocks noGrp="1"/>
          </p:cNvSpPr>
          <p:nvPr>
            <p:ph type="title"/>
          </p:nvPr>
        </p:nvSpPr>
        <p:spPr/>
        <p:txBody>
          <a:bodyPr/>
          <a:lstStyle/>
          <a:p>
            <a:r>
              <a:rPr lang="en-IN" dirty="0">
                <a:solidFill>
                  <a:srgbClr val="002060"/>
                </a:solidFill>
                <a:latin typeface="Bahnschrift SemiBold SemiConden" panose="020B0502040204020203" pitchFamily="34" charset="0"/>
              </a:rPr>
              <a:t>Budget Controls</a:t>
            </a:r>
            <a:endParaRPr lang="en-IN" dirty="0">
              <a:solidFill>
                <a:srgbClr val="002060"/>
              </a:solidFill>
            </a:endParaRPr>
          </a:p>
        </p:txBody>
      </p:sp>
      <p:graphicFrame>
        <p:nvGraphicFramePr>
          <p:cNvPr id="4" name="Content Placeholder 3">
            <a:extLst>
              <a:ext uri="{FF2B5EF4-FFF2-40B4-BE49-F238E27FC236}">
                <a16:creationId xmlns:a16="http://schemas.microsoft.com/office/drawing/2014/main" id="{8CB7609B-25DF-43E3-B967-5B7F7AA17237}"/>
              </a:ext>
            </a:extLst>
          </p:cNvPr>
          <p:cNvGraphicFramePr>
            <a:graphicFrameLocks noGrp="1"/>
          </p:cNvGraphicFramePr>
          <p:nvPr>
            <p:ph idx="1"/>
            <p:extLst>
              <p:ext uri="{D42A27DB-BD31-4B8C-83A1-F6EECF244321}">
                <p14:modId xmlns:p14="http://schemas.microsoft.com/office/powerpoint/2010/main" val="278189315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0613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82EAA-C91E-4EE3-AEE6-C4357ED92F31}"/>
              </a:ext>
            </a:extLst>
          </p:cNvPr>
          <p:cNvSpPr>
            <a:spLocks noGrp="1"/>
          </p:cNvSpPr>
          <p:nvPr>
            <p:ph type="title"/>
          </p:nvPr>
        </p:nvSpPr>
        <p:spPr/>
        <p:txBody>
          <a:bodyPr/>
          <a:lstStyle/>
          <a:p>
            <a:r>
              <a:rPr lang="en-IN" dirty="0">
                <a:solidFill>
                  <a:srgbClr val="002060"/>
                </a:solidFill>
                <a:latin typeface="Bahnschrift SemiBold SemiConden" panose="020B0502040204020203" pitchFamily="34" charset="0"/>
              </a:rPr>
              <a:t>Marketing Controls</a:t>
            </a:r>
            <a:endParaRPr lang="en-IN" dirty="0">
              <a:solidFill>
                <a:srgbClr val="002060"/>
              </a:solidFill>
            </a:endParaRPr>
          </a:p>
        </p:txBody>
      </p:sp>
      <p:graphicFrame>
        <p:nvGraphicFramePr>
          <p:cNvPr id="4" name="Content Placeholder 3">
            <a:extLst>
              <a:ext uri="{FF2B5EF4-FFF2-40B4-BE49-F238E27FC236}">
                <a16:creationId xmlns:a16="http://schemas.microsoft.com/office/drawing/2014/main" id="{FF1B7F1A-81C0-48C9-8A7F-58DB3B51CD3C}"/>
              </a:ext>
            </a:extLst>
          </p:cNvPr>
          <p:cNvGraphicFramePr>
            <a:graphicFrameLocks noGrp="1"/>
          </p:cNvGraphicFramePr>
          <p:nvPr>
            <p:ph idx="1"/>
            <p:extLst>
              <p:ext uri="{D42A27DB-BD31-4B8C-83A1-F6EECF244321}">
                <p14:modId xmlns:p14="http://schemas.microsoft.com/office/powerpoint/2010/main" val="349787945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55879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E668E-71EB-46D4-B86C-BED2158FEFD3}"/>
              </a:ext>
            </a:extLst>
          </p:cNvPr>
          <p:cNvSpPr>
            <a:spLocks noGrp="1"/>
          </p:cNvSpPr>
          <p:nvPr>
            <p:ph type="title"/>
          </p:nvPr>
        </p:nvSpPr>
        <p:spPr>
          <a:xfrm>
            <a:off x="2978971" y="2989990"/>
            <a:ext cx="10515600" cy="1325563"/>
          </a:xfrm>
        </p:spPr>
        <p:txBody>
          <a:bodyPr/>
          <a:lstStyle/>
          <a:p>
            <a:r>
              <a:rPr lang="en-IN" dirty="0">
                <a:ln>
                  <a:solidFill>
                    <a:schemeClr val="bg1"/>
                  </a:solidFill>
                </a:ln>
                <a:solidFill>
                  <a:srgbClr val="FF0000"/>
                </a:solidFill>
                <a:latin typeface="Arial Black" panose="020B0A04020102020204" pitchFamily="34" charset="0"/>
              </a:rPr>
              <a:t>Human Resource Controls</a:t>
            </a:r>
          </a:p>
        </p:txBody>
      </p:sp>
    </p:spTree>
    <p:extLst>
      <p:ext uri="{BB962C8B-B14F-4D97-AF65-F5344CB8AC3E}">
        <p14:creationId xmlns:p14="http://schemas.microsoft.com/office/powerpoint/2010/main" val="2778696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C84EB-FAEF-4A63-A66C-B80AE15CC602}"/>
              </a:ext>
            </a:extLst>
          </p:cNvPr>
          <p:cNvSpPr>
            <a:spLocks noGrp="1"/>
          </p:cNvSpPr>
          <p:nvPr>
            <p:ph type="title"/>
          </p:nvPr>
        </p:nvSpPr>
        <p:spPr/>
        <p:txBody>
          <a:bodyPr/>
          <a:lstStyle/>
          <a:p>
            <a:r>
              <a:rPr lang="en-IN" dirty="0">
                <a:solidFill>
                  <a:srgbClr val="002060"/>
                </a:solidFill>
                <a:latin typeface="Bahnschrift SemiBold SemiConden" panose="020B0502040204020203" pitchFamily="34" charset="0"/>
              </a:rPr>
              <a:t>Computers And Information Controls</a:t>
            </a:r>
            <a:endParaRPr lang="en-IN" dirty="0">
              <a:solidFill>
                <a:srgbClr val="002060"/>
              </a:solidFill>
            </a:endParaRPr>
          </a:p>
        </p:txBody>
      </p:sp>
      <p:graphicFrame>
        <p:nvGraphicFramePr>
          <p:cNvPr id="4" name="Content Placeholder 3">
            <a:extLst>
              <a:ext uri="{FF2B5EF4-FFF2-40B4-BE49-F238E27FC236}">
                <a16:creationId xmlns:a16="http://schemas.microsoft.com/office/drawing/2014/main" id="{AB988622-C07D-4D21-A1C9-9D1A48B6B37F}"/>
              </a:ext>
            </a:extLst>
          </p:cNvPr>
          <p:cNvGraphicFramePr>
            <a:graphicFrameLocks noGrp="1"/>
          </p:cNvGraphicFramePr>
          <p:nvPr>
            <p:ph idx="1"/>
            <p:extLst>
              <p:ext uri="{D42A27DB-BD31-4B8C-83A1-F6EECF244321}">
                <p14:modId xmlns:p14="http://schemas.microsoft.com/office/powerpoint/2010/main" val="246412181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30600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148273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52400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b="1" dirty="0">
                <a:solidFill>
                  <a:srgbClr val="0070C0"/>
                </a:solidFill>
                <a:latin typeface="Century Schoolbook" pitchFamily="18" charset="0"/>
              </a:rPr>
              <a:t>Strategic Management</a:t>
            </a:r>
            <a:endParaRPr lang="en-US" dirty="0">
              <a:solidFill>
                <a:srgbClr val="0070C0"/>
              </a:solidFill>
              <a:latin typeface="Century Schoolbook" pitchFamily="18" charset="0"/>
            </a:endParaRPr>
          </a:p>
        </p:txBody>
      </p:sp>
      <p:sp>
        <p:nvSpPr>
          <p:cNvPr id="3" name="Content Placeholder 2"/>
          <p:cNvSpPr>
            <a:spLocks noGrp="1"/>
          </p:cNvSpPr>
          <p:nvPr>
            <p:ph idx="1"/>
          </p:nvPr>
        </p:nvSpPr>
        <p:spPr>
          <a:xfrm>
            <a:off x="365760" y="1825625"/>
            <a:ext cx="11209468" cy="4351338"/>
          </a:xfrm>
        </p:spPr>
        <p:txBody>
          <a:bodyPr/>
          <a:lstStyle/>
          <a:p>
            <a:pPr marL="0" indent="0">
              <a:buNone/>
            </a:pPr>
            <a:r>
              <a:rPr lang="en-US" b="1" dirty="0">
                <a:solidFill>
                  <a:schemeClr val="accent2"/>
                </a:solidFill>
              </a:rPr>
              <a:t>As per Fred R. David, </a:t>
            </a:r>
          </a:p>
          <a:p>
            <a:pPr marL="0" indent="0" algn="ctr">
              <a:buNone/>
            </a:pPr>
            <a:r>
              <a:rPr lang="en-US" dirty="0">
                <a:solidFill>
                  <a:srgbClr val="9933FF"/>
                </a:solidFill>
                <a:latin typeface="Cooper Black" pitchFamily="18" charset="0"/>
              </a:rPr>
              <a:t>“</a:t>
            </a:r>
            <a:r>
              <a:rPr lang="en-US" dirty="0">
                <a:solidFill>
                  <a:schemeClr val="accent6"/>
                </a:solidFill>
                <a:latin typeface="Cooper Black" pitchFamily="18" charset="0"/>
              </a:rPr>
              <a:t>S</a:t>
            </a:r>
            <a:r>
              <a:rPr lang="en-US" dirty="0">
                <a:solidFill>
                  <a:srgbClr val="9933FF"/>
                </a:solidFill>
                <a:latin typeface="Cooper Black" pitchFamily="18" charset="0"/>
              </a:rPr>
              <a:t>trategic </a:t>
            </a:r>
            <a:r>
              <a:rPr lang="en-US" dirty="0">
                <a:solidFill>
                  <a:schemeClr val="accent6"/>
                </a:solidFill>
                <a:latin typeface="Cooper Black" pitchFamily="18" charset="0"/>
              </a:rPr>
              <a:t>M</a:t>
            </a:r>
            <a:r>
              <a:rPr lang="en-US" dirty="0">
                <a:solidFill>
                  <a:srgbClr val="9933FF"/>
                </a:solidFill>
                <a:latin typeface="Cooper Black" pitchFamily="18" charset="0"/>
              </a:rPr>
              <a:t>anagement is an art and science of formulating, implementing and evaluating cross functional decisions that enable an organization to achieve its objectives.’</a:t>
            </a:r>
          </a:p>
        </p:txBody>
      </p:sp>
    </p:spTree>
    <p:extLst>
      <p:ext uri="{BB962C8B-B14F-4D97-AF65-F5344CB8AC3E}">
        <p14:creationId xmlns:p14="http://schemas.microsoft.com/office/powerpoint/2010/main" val="6725543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8229600" cy="1020762"/>
          </a:xfrm>
        </p:spPr>
        <p:txBody>
          <a:bodyPr>
            <a:normAutofit/>
          </a:bodyPr>
          <a:lstStyle/>
          <a:p>
            <a:r>
              <a:rPr lang="en-US" b="1" dirty="0">
                <a:solidFill>
                  <a:srgbClr val="7030A0"/>
                </a:solidFill>
                <a:latin typeface="Baskerville Old Face" pitchFamily="18" charset="0"/>
              </a:rPr>
              <a:t>Strategic Management Process</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766" t="12310" r="10608" b="8712"/>
          <a:stretch/>
        </p:blipFill>
        <p:spPr bwMode="auto">
          <a:xfrm>
            <a:off x="602428" y="1080654"/>
            <a:ext cx="11435379" cy="5777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783284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367" y="13855"/>
            <a:ext cx="11187953" cy="1143000"/>
          </a:xfrm>
        </p:spPr>
        <p:txBody>
          <a:bodyPr>
            <a:normAutofit/>
          </a:bodyPr>
          <a:lstStyle/>
          <a:p>
            <a:pPr algn="ctr"/>
            <a:r>
              <a:rPr lang="en-US" b="1" dirty="0">
                <a:solidFill>
                  <a:srgbClr val="993366"/>
                </a:solidFill>
                <a:latin typeface="Book Antiqua" pitchFamily="18" charset="0"/>
              </a:rPr>
              <a:t>Objective of Strategic Management</a:t>
            </a:r>
            <a:endParaRPr lang="en-US" dirty="0">
              <a:solidFill>
                <a:srgbClr val="993366"/>
              </a:solidFill>
              <a:latin typeface="Book Antiqua" pitchFamily="18" charset="0"/>
            </a:endParaRPr>
          </a:p>
        </p:txBody>
      </p:sp>
      <p:sp>
        <p:nvSpPr>
          <p:cNvPr id="3" name="Content Placeholder 2"/>
          <p:cNvSpPr>
            <a:spLocks noGrp="1"/>
          </p:cNvSpPr>
          <p:nvPr>
            <p:ph idx="1"/>
          </p:nvPr>
        </p:nvSpPr>
        <p:spPr>
          <a:xfrm>
            <a:off x="6096000" y="1627909"/>
            <a:ext cx="6096000" cy="5230091"/>
          </a:xfrm>
        </p:spPr>
        <p:txBody>
          <a:bodyPr>
            <a:normAutofit/>
          </a:bodyPr>
          <a:lstStyle/>
          <a:p>
            <a:pPr>
              <a:buBlip>
                <a:blip r:embed="rId3"/>
              </a:buBlip>
            </a:pPr>
            <a:r>
              <a:rPr lang="en-IN" b="1" i="0" dirty="0">
                <a:solidFill>
                  <a:srgbClr val="00B050"/>
                </a:solidFill>
                <a:effectLst/>
                <a:latin typeface="Helvetica Neue"/>
              </a:rPr>
              <a:t>Competitive Advantage</a:t>
            </a:r>
          </a:p>
          <a:p>
            <a:pPr>
              <a:buBlip>
                <a:blip r:embed="rId3"/>
              </a:buBlip>
            </a:pPr>
            <a:r>
              <a:rPr lang="en-IN" b="1" i="0" dirty="0">
                <a:solidFill>
                  <a:srgbClr val="00B050"/>
                </a:solidFill>
                <a:effectLst/>
                <a:latin typeface="Helvetica Neue"/>
              </a:rPr>
              <a:t>Achieving Goals</a:t>
            </a:r>
          </a:p>
          <a:p>
            <a:pPr>
              <a:buBlip>
                <a:blip r:embed="rId3"/>
              </a:buBlip>
            </a:pPr>
            <a:r>
              <a:rPr lang="en-IN" b="1" i="0" dirty="0">
                <a:solidFill>
                  <a:srgbClr val="00B050"/>
                </a:solidFill>
                <a:effectLst/>
                <a:latin typeface="Helvetica Neue"/>
              </a:rPr>
              <a:t>Sustainable Growth</a:t>
            </a:r>
          </a:p>
          <a:p>
            <a:pPr>
              <a:buBlip>
                <a:blip r:embed="rId3"/>
              </a:buBlip>
            </a:pPr>
            <a:r>
              <a:rPr lang="en-IN" b="1" i="0" dirty="0">
                <a:solidFill>
                  <a:srgbClr val="00B050"/>
                </a:solidFill>
                <a:effectLst/>
                <a:latin typeface="Helvetica Neue"/>
              </a:rPr>
              <a:t>Cohesive Organization</a:t>
            </a:r>
          </a:p>
          <a:p>
            <a:pPr>
              <a:buBlip>
                <a:blip r:embed="rId3"/>
              </a:buBlip>
            </a:pPr>
            <a:r>
              <a:rPr lang="en-IN" b="1" i="0" dirty="0">
                <a:solidFill>
                  <a:srgbClr val="00B050"/>
                </a:solidFill>
                <a:effectLst/>
                <a:latin typeface="Helvetica Neue"/>
              </a:rPr>
              <a:t>Increased Managerial Awareness</a:t>
            </a:r>
            <a:endParaRPr lang="en-US" dirty="0">
              <a:solidFill>
                <a:srgbClr val="00B050"/>
              </a:solidFill>
            </a:endParaRP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44706"/>
            <a:ext cx="6019800" cy="5485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606521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extLst>
              <a:ext uri="{837473B0-CC2E-450A-ABE3-18F120FF3D39}">
                <a1611:picAttrSrcUrl xmlns:a1611="http://schemas.microsoft.com/office/drawing/2016/11/main" r:id="rId3"/>
              </a:ext>
            </a:extLst>
          </a:blip>
          <a:srcRect/>
          <a:stretch>
            <a:fillRect t="-8000" b="-8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C83524-2792-4770-96DF-C20B2CAE6B61}"/>
              </a:ext>
            </a:extLst>
          </p:cNvPr>
          <p:cNvSpPr>
            <a:spLocks noGrp="1"/>
          </p:cNvSpPr>
          <p:nvPr>
            <p:ph type="title"/>
          </p:nvPr>
        </p:nvSpPr>
        <p:spPr/>
        <p:txBody>
          <a:bodyPr>
            <a:normAutofit/>
          </a:bodyPr>
          <a:lstStyle/>
          <a:p>
            <a:pPr algn="ctr"/>
            <a:r>
              <a:rPr lang="en-IN" sz="6000" b="1" dirty="0">
                <a:ln>
                  <a:solidFill>
                    <a:schemeClr val="tx1"/>
                  </a:solidFill>
                </a:ln>
                <a:solidFill>
                  <a:srgbClr val="00B050"/>
                </a:solidFill>
                <a:latin typeface="Berlin Sans FB" panose="020E0602020502020306" pitchFamily="34" charset="0"/>
              </a:rPr>
              <a:t>Controlling</a:t>
            </a:r>
          </a:p>
        </p:txBody>
      </p:sp>
      <p:sp>
        <p:nvSpPr>
          <p:cNvPr id="4" name="Content Placeholder 3">
            <a:extLst>
              <a:ext uri="{FF2B5EF4-FFF2-40B4-BE49-F238E27FC236}">
                <a16:creationId xmlns:a16="http://schemas.microsoft.com/office/drawing/2014/main" id="{0F887427-4BC8-4302-9EE8-098C2C0D20D7}"/>
              </a:ext>
            </a:extLst>
          </p:cNvPr>
          <p:cNvSpPr>
            <a:spLocks noGrp="1"/>
          </p:cNvSpPr>
          <p:nvPr>
            <p:ph idx="1"/>
          </p:nvPr>
        </p:nvSpPr>
        <p:spPr>
          <a:xfrm>
            <a:off x="838199" y="1825625"/>
            <a:ext cx="10715513" cy="4351338"/>
          </a:xfrm>
        </p:spPr>
        <p:txBody>
          <a:bodyPr/>
          <a:lstStyle/>
          <a:p>
            <a:pPr marL="0" indent="0">
              <a:buNone/>
            </a:pPr>
            <a:r>
              <a:rPr lang="en-US" b="1" i="1" dirty="0">
                <a:effectLst/>
                <a:latin typeface="Georgia" panose="02040502050405020303" pitchFamily="18" charset="0"/>
              </a:rPr>
              <a:t>According to </a:t>
            </a:r>
            <a:r>
              <a:rPr lang="en-US" b="1" i="1" dirty="0" err="1">
                <a:effectLst/>
                <a:latin typeface="Georgia" panose="02040502050405020303" pitchFamily="18" charset="0"/>
              </a:rPr>
              <a:t>Brech</a:t>
            </a:r>
            <a:r>
              <a:rPr lang="en-US" b="1" i="1" dirty="0">
                <a:effectLst/>
                <a:latin typeface="Georgia" panose="02040502050405020303" pitchFamily="18" charset="0"/>
              </a:rPr>
              <a:t>,</a:t>
            </a:r>
          </a:p>
          <a:p>
            <a:pPr marL="0" indent="0" algn="ctr">
              <a:buNone/>
            </a:pPr>
            <a:r>
              <a:rPr lang="en-US" b="1" i="1" dirty="0">
                <a:effectLst/>
                <a:latin typeface="Georgia" panose="02040502050405020303" pitchFamily="18" charset="0"/>
              </a:rPr>
              <a:t> “Controlling is a systematic exercise which is called as a process of checking actual performance against the standards or plans with a view to ensure adequate progress and also recording such experience as is gained as a contribution to possible future needs.”</a:t>
            </a:r>
            <a:endParaRPr lang="en-IN" b="1" dirty="0"/>
          </a:p>
        </p:txBody>
      </p:sp>
    </p:spTree>
    <p:extLst>
      <p:ext uri="{BB962C8B-B14F-4D97-AF65-F5344CB8AC3E}">
        <p14:creationId xmlns:p14="http://schemas.microsoft.com/office/powerpoint/2010/main" val="3374896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extLst>
              <a:ext uri="{837473B0-CC2E-450A-ABE3-18F120FF3D39}">
                <a1611:picAttrSrcUrl xmlns:a1611="http://schemas.microsoft.com/office/drawing/2016/11/main" r:id="rId3"/>
              </a:ext>
            </a:extLst>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579AFC-B482-4BE4-ADD1-43C9C0EB41A9}"/>
              </a:ext>
            </a:extLst>
          </p:cNvPr>
          <p:cNvSpPr>
            <a:spLocks noGrp="1"/>
          </p:cNvSpPr>
          <p:nvPr>
            <p:ph type="title"/>
          </p:nvPr>
        </p:nvSpPr>
        <p:spPr/>
        <p:txBody>
          <a:bodyPr/>
          <a:lstStyle/>
          <a:p>
            <a:r>
              <a:rPr lang="en-IN" b="1" i="0" dirty="0">
                <a:solidFill>
                  <a:srgbClr val="0070C0"/>
                </a:solidFill>
                <a:effectLst/>
                <a:latin typeface="Open Sans"/>
              </a:rPr>
              <a:t>Features of Controlling</a:t>
            </a:r>
            <a:endParaRPr lang="en-IN" dirty="0">
              <a:solidFill>
                <a:srgbClr val="0070C0"/>
              </a:solidFill>
            </a:endParaRPr>
          </a:p>
        </p:txBody>
      </p:sp>
      <p:sp>
        <p:nvSpPr>
          <p:cNvPr id="4" name="Content Placeholder 3">
            <a:extLst>
              <a:ext uri="{FF2B5EF4-FFF2-40B4-BE49-F238E27FC236}">
                <a16:creationId xmlns:a16="http://schemas.microsoft.com/office/drawing/2014/main" id="{7CFF3822-2087-40CD-99A7-AE84B91D2790}"/>
              </a:ext>
            </a:extLst>
          </p:cNvPr>
          <p:cNvSpPr>
            <a:spLocks noGrp="1"/>
          </p:cNvSpPr>
          <p:nvPr>
            <p:ph idx="1"/>
          </p:nvPr>
        </p:nvSpPr>
        <p:spPr/>
        <p:txBody>
          <a:bodyPr>
            <a:normAutofit lnSpcReduction="10000"/>
          </a:bodyPr>
          <a:lstStyle/>
          <a:p>
            <a:pPr algn="l">
              <a:buFont typeface="Arial" panose="020B0604020202020204" pitchFamily="34" charset="0"/>
              <a:buChar char="•"/>
            </a:pPr>
            <a:r>
              <a:rPr lang="en-US" b="1" i="0" dirty="0">
                <a:effectLst/>
                <a:latin typeface="Rubik"/>
              </a:rPr>
              <a:t>An effective control system has the following features:</a:t>
            </a:r>
          </a:p>
          <a:p>
            <a:pPr algn="l">
              <a:buFont typeface="Arial" panose="020B0604020202020204" pitchFamily="34" charset="0"/>
              <a:buChar char="•"/>
            </a:pPr>
            <a:r>
              <a:rPr lang="en-US" b="1" i="0" dirty="0">
                <a:effectLst/>
                <a:latin typeface="Rubik"/>
              </a:rPr>
              <a:t>It helps in achieving organizational goals.</a:t>
            </a:r>
          </a:p>
          <a:p>
            <a:pPr algn="l">
              <a:buFont typeface="Arial" panose="020B0604020202020204" pitchFamily="34" charset="0"/>
              <a:buChar char="•"/>
            </a:pPr>
            <a:r>
              <a:rPr lang="en-US" b="1" i="0" dirty="0">
                <a:effectLst/>
                <a:latin typeface="Rubik"/>
              </a:rPr>
              <a:t>Facilitates optimum utilization of resources.</a:t>
            </a:r>
          </a:p>
          <a:p>
            <a:pPr algn="l">
              <a:buFont typeface="Arial" panose="020B0604020202020204" pitchFamily="34" charset="0"/>
              <a:buChar char="•"/>
            </a:pPr>
            <a:r>
              <a:rPr lang="en-US" b="1" i="0" dirty="0">
                <a:effectLst/>
                <a:latin typeface="Rubik"/>
              </a:rPr>
              <a:t>It evaluates the accuracy of the standard.</a:t>
            </a:r>
          </a:p>
          <a:p>
            <a:pPr algn="l">
              <a:buFont typeface="Arial" panose="020B0604020202020204" pitchFamily="34" charset="0"/>
              <a:buChar char="•"/>
            </a:pPr>
            <a:r>
              <a:rPr lang="en-US" b="1" i="0" dirty="0">
                <a:effectLst/>
                <a:latin typeface="Rubik"/>
              </a:rPr>
              <a:t>It also sets discipline and order.</a:t>
            </a:r>
          </a:p>
          <a:p>
            <a:pPr algn="l">
              <a:buFont typeface="Arial" panose="020B0604020202020204" pitchFamily="34" charset="0"/>
              <a:buChar char="•"/>
            </a:pPr>
            <a:r>
              <a:rPr lang="en-US" b="1" i="0" dirty="0">
                <a:effectLst/>
                <a:latin typeface="Rubik"/>
              </a:rPr>
              <a:t>Motivates the employees and boosts employee morale.</a:t>
            </a:r>
          </a:p>
          <a:p>
            <a:pPr algn="l">
              <a:buFont typeface="Arial" panose="020B0604020202020204" pitchFamily="34" charset="0"/>
              <a:buChar char="•"/>
            </a:pPr>
            <a:r>
              <a:rPr lang="en-US" b="1" i="0" dirty="0">
                <a:effectLst/>
                <a:latin typeface="Rubik"/>
              </a:rPr>
              <a:t>Ensures future planning by revising standards.</a:t>
            </a:r>
          </a:p>
          <a:p>
            <a:pPr algn="l">
              <a:buFont typeface="Arial" panose="020B0604020202020204" pitchFamily="34" charset="0"/>
              <a:buChar char="•"/>
            </a:pPr>
            <a:r>
              <a:rPr lang="en-US" b="1" i="0" dirty="0">
                <a:effectLst/>
                <a:latin typeface="Rubik"/>
              </a:rPr>
              <a:t>Improves overall performance of an </a:t>
            </a:r>
            <a:r>
              <a:rPr lang="en-US" b="1" dirty="0">
                <a:latin typeface="Rubik"/>
              </a:rPr>
              <a:t>organization</a:t>
            </a:r>
            <a:r>
              <a:rPr lang="en-US" b="1" i="0" dirty="0">
                <a:effectLst/>
                <a:latin typeface="Rubik"/>
              </a:rPr>
              <a:t>.</a:t>
            </a:r>
          </a:p>
          <a:p>
            <a:pPr algn="l">
              <a:buFont typeface="Arial" panose="020B0604020202020204" pitchFamily="34" charset="0"/>
              <a:buChar char="•"/>
            </a:pPr>
            <a:r>
              <a:rPr lang="en-US" b="1" i="0" dirty="0">
                <a:effectLst/>
                <a:latin typeface="Rubik"/>
              </a:rPr>
              <a:t>It also </a:t>
            </a:r>
            <a:r>
              <a:rPr lang="en-US" b="1" i="0" dirty="0" err="1">
                <a:effectLst/>
                <a:latin typeface="Rubik"/>
              </a:rPr>
              <a:t>minimises</a:t>
            </a:r>
            <a:r>
              <a:rPr lang="en-US" b="1" i="0" dirty="0">
                <a:effectLst/>
                <a:latin typeface="Rubik"/>
              </a:rPr>
              <a:t> errors.</a:t>
            </a:r>
          </a:p>
          <a:p>
            <a:pPr marL="0" indent="0">
              <a:buNone/>
            </a:pPr>
            <a:endParaRPr lang="en-IN" dirty="0"/>
          </a:p>
        </p:txBody>
      </p:sp>
    </p:spTree>
    <p:extLst>
      <p:ext uri="{BB962C8B-B14F-4D97-AF65-F5344CB8AC3E}">
        <p14:creationId xmlns:p14="http://schemas.microsoft.com/office/powerpoint/2010/main" val="3403376403"/>
      </p:ext>
    </p:extLst>
  </p:cSld>
  <p:clrMapOvr>
    <a:masterClrMapping/>
  </p:clrMapOvr>
  <p:transition spd="slow">
    <p:comb/>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121F9-CBA8-4DDF-8DBA-3AECA0AAF16D}"/>
              </a:ext>
            </a:extLst>
          </p:cNvPr>
          <p:cNvSpPr>
            <a:spLocks noGrp="1"/>
          </p:cNvSpPr>
          <p:nvPr>
            <p:ph type="title"/>
          </p:nvPr>
        </p:nvSpPr>
        <p:spPr/>
        <p:txBody>
          <a:bodyPr/>
          <a:lstStyle/>
          <a:p>
            <a:r>
              <a:rPr lang="en-IN" b="1" i="0" dirty="0">
                <a:solidFill>
                  <a:srgbClr val="222222"/>
                </a:solidFill>
                <a:effectLst/>
                <a:latin typeface="Open Sans"/>
              </a:rPr>
              <a:t>Process of Controlling</a:t>
            </a:r>
            <a:endParaRPr lang="en-IN" dirty="0"/>
          </a:p>
        </p:txBody>
      </p:sp>
      <p:pic>
        <p:nvPicPr>
          <p:cNvPr id="4" name="Picture 3">
            <a:extLst>
              <a:ext uri="{FF2B5EF4-FFF2-40B4-BE49-F238E27FC236}">
                <a16:creationId xmlns:a16="http://schemas.microsoft.com/office/drawing/2014/main" id="{07A6E9BD-D2A9-459E-A53A-D7F9A5876C81}"/>
              </a:ext>
            </a:extLst>
          </p:cNvPr>
          <p:cNvPicPr>
            <a:picLocks noChangeAspect="1"/>
          </p:cNvPicPr>
          <p:nvPr/>
        </p:nvPicPr>
        <p:blipFill>
          <a:blip r:embed="rId2"/>
          <a:stretch>
            <a:fillRect/>
          </a:stretch>
        </p:blipFill>
        <p:spPr>
          <a:xfrm>
            <a:off x="1097280" y="2108498"/>
            <a:ext cx="10256520" cy="3388659"/>
          </a:xfrm>
          <a:prstGeom prst="rect">
            <a:avLst/>
          </a:prstGeom>
        </p:spPr>
      </p:pic>
    </p:spTree>
    <p:extLst>
      <p:ext uri="{BB962C8B-B14F-4D97-AF65-F5344CB8AC3E}">
        <p14:creationId xmlns:p14="http://schemas.microsoft.com/office/powerpoint/2010/main" val="39651209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7000"/>
            <a:lum/>
            <a:extLst>
              <a:ext uri="{837473B0-CC2E-450A-ABE3-18F120FF3D39}">
                <a1611:picAttrSrcUrl xmlns:a1611="http://schemas.microsoft.com/office/drawing/2016/11/main" r:id="rId4"/>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9937A-C016-4F00-944E-C88D795D3149}"/>
              </a:ext>
            </a:extLst>
          </p:cNvPr>
          <p:cNvSpPr>
            <a:spLocks noGrp="1"/>
          </p:cNvSpPr>
          <p:nvPr>
            <p:ph type="title"/>
          </p:nvPr>
        </p:nvSpPr>
        <p:spPr/>
        <p:txBody>
          <a:bodyPr>
            <a:normAutofit/>
          </a:bodyPr>
          <a:lstStyle/>
          <a:p>
            <a:pPr algn="ctr"/>
            <a:r>
              <a:rPr lang="en-IN" sz="7200" b="1" i="0" dirty="0">
                <a:ln>
                  <a:solidFill>
                    <a:schemeClr val="bg2"/>
                  </a:solidFill>
                </a:ln>
                <a:solidFill>
                  <a:srgbClr val="002060"/>
                </a:solidFill>
                <a:effectLst/>
                <a:latin typeface="Britannic Bold" panose="020B0903060703020204" pitchFamily="34" charset="0"/>
                <a:ea typeface="MS UI Gothic" panose="020B0600070205080204" pitchFamily="34" charset="-128"/>
              </a:rPr>
              <a:t>Types of Control</a:t>
            </a:r>
            <a:endParaRPr lang="en-IN" sz="7200" dirty="0">
              <a:ln>
                <a:solidFill>
                  <a:schemeClr val="bg2"/>
                </a:solidFill>
              </a:ln>
              <a:solidFill>
                <a:srgbClr val="002060"/>
              </a:solidFill>
              <a:latin typeface="Britannic Bold" panose="020B0903060703020204" pitchFamily="34" charset="0"/>
              <a:ea typeface="MS UI Gothic" panose="020B0600070205080204" pitchFamily="34" charset="-128"/>
            </a:endParaRPr>
          </a:p>
        </p:txBody>
      </p:sp>
      <p:graphicFrame>
        <p:nvGraphicFramePr>
          <p:cNvPr id="4" name="Content Placeholder 3">
            <a:extLst>
              <a:ext uri="{FF2B5EF4-FFF2-40B4-BE49-F238E27FC236}">
                <a16:creationId xmlns:a16="http://schemas.microsoft.com/office/drawing/2014/main" id="{F987F3F8-726F-4149-B4D6-1220332558A2}"/>
              </a:ext>
            </a:extLst>
          </p:cNvPr>
          <p:cNvGraphicFramePr>
            <a:graphicFrameLocks noGrp="1"/>
          </p:cNvGraphicFramePr>
          <p:nvPr>
            <p:ph idx="1"/>
            <p:extLst>
              <p:ext uri="{D42A27DB-BD31-4B8C-83A1-F6EECF244321}">
                <p14:modId xmlns:p14="http://schemas.microsoft.com/office/powerpoint/2010/main" val="2056202751"/>
              </p:ext>
            </p:extLst>
          </p:nvPr>
        </p:nvGraphicFramePr>
        <p:xfrm>
          <a:off x="838199" y="1690688"/>
          <a:ext cx="10823089" cy="472086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384383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extLst>
              <a:ext uri="{837473B0-CC2E-450A-ABE3-18F120FF3D39}">
                <a1611:picAttrSrcUrl xmlns:a1611="http://schemas.microsoft.com/office/drawing/2016/11/main" r:id="rId3"/>
              </a:ext>
            </a:extLst>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3B780-D5C0-460C-8D43-B79AE372CE4A}"/>
              </a:ext>
            </a:extLst>
          </p:cNvPr>
          <p:cNvSpPr>
            <a:spLocks noGrp="1"/>
          </p:cNvSpPr>
          <p:nvPr>
            <p:ph type="title"/>
          </p:nvPr>
        </p:nvSpPr>
        <p:spPr>
          <a:xfrm>
            <a:off x="429410" y="129091"/>
            <a:ext cx="10515600" cy="677732"/>
          </a:xfrm>
        </p:spPr>
        <p:txBody>
          <a:bodyPr>
            <a:normAutofit fontScale="90000"/>
          </a:bodyPr>
          <a:lstStyle/>
          <a:p>
            <a:pPr algn="ctr"/>
            <a:r>
              <a:rPr lang="en-US" b="1" dirty="0">
                <a:solidFill>
                  <a:srgbClr val="C00000"/>
                </a:solidFill>
                <a:latin typeface="Arial Black" panose="020B0A04020102020204" pitchFamily="34" charset="0"/>
              </a:rPr>
              <a:t>Case Study</a:t>
            </a:r>
            <a:endParaRPr lang="en-IN" b="1" dirty="0">
              <a:solidFill>
                <a:srgbClr val="C00000"/>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A812DBB1-FFFE-4647-A098-66FBCE0A9B38}"/>
              </a:ext>
            </a:extLst>
          </p:cNvPr>
          <p:cNvSpPr>
            <a:spLocks noGrp="1"/>
          </p:cNvSpPr>
          <p:nvPr>
            <p:ph idx="1"/>
          </p:nvPr>
        </p:nvSpPr>
        <p:spPr>
          <a:xfrm>
            <a:off x="429410" y="806823"/>
            <a:ext cx="11333180" cy="5862917"/>
          </a:xfrm>
        </p:spPr>
        <p:txBody>
          <a:bodyPr>
            <a:normAutofit/>
          </a:bodyPr>
          <a:lstStyle/>
          <a:p>
            <a:pPr marL="0" indent="0" algn="just">
              <a:buNone/>
            </a:pPr>
            <a:r>
              <a:rPr lang="en-US" b="1" i="0" dirty="0">
                <a:solidFill>
                  <a:srgbClr val="002060"/>
                </a:solidFill>
                <a:effectLst/>
                <a:latin typeface="Palatino Linotype" panose="02040502050505030304" pitchFamily="18" charset="0"/>
              </a:rPr>
              <a:t>Mr. Nath, a recently appointed production manager of </a:t>
            </a:r>
            <a:r>
              <a:rPr lang="en-US" b="1" i="0" dirty="0" err="1">
                <a:solidFill>
                  <a:srgbClr val="002060"/>
                </a:solidFill>
                <a:effectLst/>
                <a:latin typeface="Palatino Linotype" panose="02040502050505030304" pitchFamily="18" charset="0"/>
              </a:rPr>
              <a:t>Suntech</a:t>
            </a:r>
            <a:r>
              <a:rPr lang="en-US" b="1" i="0" dirty="0">
                <a:solidFill>
                  <a:srgbClr val="002060"/>
                </a:solidFill>
                <a:effectLst/>
                <a:latin typeface="Palatino Linotype" panose="02040502050505030304" pitchFamily="18" charset="0"/>
              </a:rPr>
              <a:t> Ltd., has decided to produce jute bags instead of plastic bags as these are banned by the government. He set a target of producing 1000 jute bags a day. It was reported that the employees were not able to achieve the target. After analysis, he found that employees were demotivated and not putting in their best for achieving the target. Mr. Nath’s </a:t>
            </a:r>
            <a:r>
              <a:rPr lang="en-US" b="1" i="0" dirty="0" err="1">
                <a:solidFill>
                  <a:srgbClr val="002060"/>
                </a:solidFill>
                <a:effectLst/>
                <a:latin typeface="Palatino Linotype" panose="02040502050505030304" pitchFamily="18" charset="0"/>
              </a:rPr>
              <a:t>behaviour</a:t>
            </a:r>
            <a:r>
              <a:rPr lang="en-US" b="1" i="0" dirty="0">
                <a:solidFill>
                  <a:srgbClr val="002060"/>
                </a:solidFill>
                <a:effectLst/>
                <a:latin typeface="Palatino Linotype" panose="02040502050505030304" pitchFamily="18" charset="0"/>
              </a:rPr>
              <a:t> is good towards the employees. His attitude is always positive. So, he announced various incentive schemes for the employees like:</a:t>
            </a:r>
          </a:p>
          <a:p>
            <a:r>
              <a:rPr lang="en-US" b="1" i="0" dirty="0">
                <a:solidFill>
                  <a:srgbClr val="002060"/>
                </a:solidFill>
                <a:effectLst/>
                <a:latin typeface="Palatino Linotype" panose="02040502050505030304" pitchFamily="18" charset="0"/>
              </a:rPr>
              <a:t>Installing awards or certificates for best performance</a:t>
            </a:r>
          </a:p>
          <a:p>
            <a:r>
              <a:rPr lang="en-US" b="1" i="0" dirty="0">
                <a:solidFill>
                  <a:srgbClr val="002060"/>
                </a:solidFill>
                <a:effectLst/>
                <a:latin typeface="Palatino Linotype" panose="02040502050505030304" pitchFamily="18" charset="0"/>
              </a:rPr>
              <a:t>Rewarding an employee for giving valuable suggestions</a:t>
            </a:r>
          </a:p>
          <a:p>
            <a:r>
              <a:rPr lang="en-US" b="1" i="0" dirty="0">
                <a:solidFill>
                  <a:srgbClr val="002060"/>
                </a:solidFill>
                <a:effectLst/>
                <a:latin typeface="Palatino Linotype" panose="02040502050505030304" pitchFamily="18" charset="0"/>
              </a:rPr>
              <a:t>Congratulating the employees for good performance</a:t>
            </a:r>
          </a:p>
        </p:txBody>
      </p:sp>
    </p:spTree>
    <p:extLst>
      <p:ext uri="{BB962C8B-B14F-4D97-AF65-F5344CB8AC3E}">
        <p14:creationId xmlns:p14="http://schemas.microsoft.com/office/powerpoint/2010/main" val="3492277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5AB5F-FF98-41DB-9BD1-8E91E6AF770C}"/>
              </a:ext>
            </a:extLst>
          </p:cNvPr>
          <p:cNvSpPr>
            <a:spLocks noGrp="1"/>
          </p:cNvSpPr>
          <p:nvPr>
            <p:ph type="title"/>
          </p:nvPr>
        </p:nvSpPr>
        <p:spPr/>
        <p:txBody>
          <a:bodyPr/>
          <a:lstStyle/>
          <a:p>
            <a:r>
              <a:rPr lang="en-US" b="1" dirty="0">
                <a:solidFill>
                  <a:srgbClr val="C00000"/>
                </a:solidFill>
              </a:rPr>
              <a:t>Questions</a:t>
            </a:r>
            <a:endParaRPr lang="en-IN" b="1" dirty="0">
              <a:solidFill>
                <a:srgbClr val="C00000"/>
              </a:solidFill>
            </a:endParaRPr>
          </a:p>
        </p:txBody>
      </p:sp>
      <p:sp>
        <p:nvSpPr>
          <p:cNvPr id="3" name="Content Placeholder 2">
            <a:extLst>
              <a:ext uri="{FF2B5EF4-FFF2-40B4-BE49-F238E27FC236}">
                <a16:creationId xmlns:a16="http://schemas.microsoft.com/office/drawing/2014/main" id="{9083FF58-F571-4C15-A1A0-D99338BC25DE}"/>
              </a:ext>
            </a:extLst>
          </p:cNvPr>
          <p:cNvSpPr>
            <a:spLocks noGrp="1"/>
          </p:cNvSpPr>
          <p:nvPr>
            <p:ph idx="1"/>
          </p:nvPr>
        </p:nvSpPr>
        <p:spPr>
          <a:xfrm>
            <a:off x="398033" y="1825625"/>
            <a:ext cx="11349317" cy="4351338"/>
          </a:xfrm>
        </p:spPr>
        <p:txBody>
          <a:bodyPr/>
          <a:lstStyle/>
          <a:p>
            <a:pPr marL="742950" indent="-742950" algn="l">
              <a:buFont typeface="+mj-lt"/>
              <a:buAutoNum type="arabicPeriod"/>
            </a:pPr>
            <a:r>
              <a:rPr lang="en-US" sz="3600" b="1" i="0" dirty="0">
                <a:solidFill>
                  <a:schemeClr val="accent2">
                    <a:lumMod val="50000"/>
                  </a:schemeClr>
                </a:solidFill>
                <a:effectLst/>
                <a:latin typeface="MV Boli" panose="02000500030200090000" pitchFamily="2" charset="0"/>
                <a:cs typeface="MV Boli" panose="02000500030200090000" pitchFamily="2" charset="0"/>
              </a:rPr>
              <a:t>Identify the functions of management highlighted in the Case Study</a:t>
            </a:r>
            <a:r>
              <a:rPr lang="en-US" sz="3600" b="1" i="0" dirty="0">
                <a:solidFill>
                  <a:schemeClr val="accent2">
                    <a:lumMod val="50000"/>
                  </a:schemeClr>
                </a:solidFill>
                <a:effectLst/>
                <a:latin typeface="MS UI Gothic" panose="020B0600070205080204" pitchFamily="34" charset="-128"/>
                <a:ea typeface="MS UI Gothic" panose="020B0600070205080204" pitchFamily="34" charset="-128"/>
                <a:cs typeface="MV Boli" panose="02000500030200090000" pitchFamily="2" charset="0"/>
              </a:rPr>
              <a:t>.</a:t>
            </a:r>
          </a:p>
          <a:p>
            <a:pPr marL="742950" indent="-742950" algn="l">
              <a:buFont typeface="+mj-lt"/>
              <a:buAutoNum type="arabicPeriod"/>
            </a:pPr>
            <a:r>
              <a:rPr lang="en-US" sz="3600" b="1" i="0" dirty="0">
                <a:solidFill>
                  <a:schemeClr val="accent2">
                    <a:lumMod val="50000"/>
                  </a:schemeClr>
                </a:solidFill>
                <a:effectLst/>
                <a:latin typeface="MV Boli" panose="02000500030200090000" pitchFamily="2" charset="0"/>
                <a:cs typeface="MV Boli" panose="02000500030200090000" pitchFamily="2" charset="0"/>
              </a:rPr>
              <a:t>State the incentive under which the employee are motivated</a:t>
            </a:r>
            <a:r>
              <a:rPr lang="en-US" sz="3600" b="1" i="0" dirty="0">
                <a:solidFill>
                  <a:schemeClr val="accent2">
                    <a:lumMod val="50000"/>
                  </a:schemeClr>
                </a:solidFill>
                <a:effectLst/>
                <a:latin typeface="MS UI Gothic" panose="020B0600070205080204" pitchFamily="34" charset="-128"/>
                <a:ea typeface="MS UI Gothic" panose="020B0600070205080204" pitchFamily="34" charset="-128"/>
                <a:cs typeface="MV Boli" panose="02000500030200090000" pitchFamily="2" charset="0"/>
              </a:rPr>
              <a:t>.</a:t>
            </a:r>
          </a:p>
          <a:p>
            <a:pPr marL="742950" indent="-742950" algn="l">
              <a:buFont typeface="+mj-lt"/>
              <a:buAutoNum type="arabicPeriod"/>
            </a:pPr>
            <a:r>
              <a:rPr lang="en-US" sz="3600" b="1" i="0" dirty="0">
                <a:solidFill>
                  <a:schemeClr val="accent2">
                    <a:lumMod val="50000"/>
                  </a:schemeClr>
                </a:solidFill>
                <a:effectLst/>
                <a:latin typeface="MV Boli" panose="02000500030200090000" pitchFamily="2" charset="0"/>
                <a:cs typeface="MV Boli" panose="02000500030200090000" pitchFamily="2" charset="0"/>
              </a:rPr>
              <a:t>State any two values which the production manager wants to communicate to society by his work and </a:t>
            </a:r>
            <a:r>
              <a:rPr lang="en-US" sz="3600" b="1" i="0" dirty="0" err="1">
                <a:solidFill>
                  <a:schemeClr val="accent2">
                    <a:lumMod val="50000"/>
                  </a:schemeClr>
                </a:solidFill>
                <a:effectLst/>
                <a:latin typeface="MV Boli" panose="02000500030200090000" pitchFamily="2" charset="0"/>
                <a:cs typeface="MV Boli" panose="02000500030200090000" pitchFamily="2" charset="0"/>
              </a:rPr>
              <a:t>behaviour</a:t>
            </a:r>
            <a:r>
              <a:rPr lang="en-US" sz="3600" b="1" i="0" dirty="0">
                <a:solidFill>
                  <a:schemeClr val="accent2">
                    <a:lumMod val="50000"/>
                  </a:schemeClr>
                </a:solidFill>
                <a:effectLst/>
                <a:latin typeface="MS UI Gothic" panose="020B0600070205080204" pitchFamily="34" charset="-128"/>
                <a:ea typeface="MS UI Gothic" panose="020B0600070205080204" pitchFamily="34" charset="-128"/>
                <a:cs typeface="MV Boli" panose="02000500030200090000" pitchFamily="2" charset="0"/>
              </a:rPr>
              <a:t>.</a:t>
            </a:r>
          </a:p>
          <a:p>
            <a:pPr marL="0" indent="0">
              <a:buNone/>
            </a:pPr>
            <a:endParaRPr lang="en-IN" dirty="0"/>
          </a:p>
        </p:txBody>
      </p:sp>
    </p:spTree>
    <p:extLst>
      <p:ext uri="{BB962C8B-B14F-4D97-AF65-F5344CB8AC3E}">
        <p14:creationId xmlns:p14="http://schemas.microsoft.com/office/powerpoint/2010/main" val="1858609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62466-911B-4E2E-AECD-FD8163F4E09A}"/>
              </a:ext>
            </a:extLst>
          </p:cNvPr>
          <p:cNvSpPr>
            <a:spLocks noGrp="1"/>
          </p:cNvSpPr>
          <p:nvPr>
            <p:ph type="title"/>
          </p:nvPr>
        </p:nvSpPr>
        <p:spPr/>
        <p:txBody>
          <a:bodyPr/>
          <a:lstStyle/>
          <a:p>
            <a:pPr algn="ctr"/>
            <a:r>
              <a:rPr lang="en-IN" dirty="0">
                <a:solidFill>
                  <a:srgbClr val="002060"/>
                </a:solidFill>
                <a:latin typeface="Bahnschrift SemiBold SemiConden" panose="020B0502040204020203" pitchFamily="34" charset="0"/>
              </a:rPr>
              <a:t>METHODS OF CONTROL</a:t>
            </a:r>
          </a:p>
        </p:txBody>
      </p:sp>
      <p:graphicFrame>
        <p:nvGraphicFramePr>
          <p:cNvPr id="4" name="Content Placeholder 3">
            <a:extLst>
              <a:ext uri="{FF2B5EF4-FFF2-40B4-BE49-F238E27FC236}">
                <a16:creationId xmlns:a16="http://schemas.microsoft.com/office/drawing/2014/main" id="{90E3A613-C24E-47F3-A79F-14CEAC8E9885}"/>
              </a:ext>
            </a:extLst>
          </p:cNvPr>
          <p:cNvGraphicFramePr>
            <a:graphicFrameLocks noGrp="1"/>
          </p:cNvGraphicFramePr>
          <p:nvPr>
            <p:ph idx="1"/>
            <p:extLst>
              <p:ext uri="{D42A27DB-BD31-4B8C-83A1-F6EECF244321}">
                <p14:modId xmlns:p14="http://schemas.microsoft.com/office/powerpoint/2010/main" val="147943532"/>
              </p:ext>
            </p:extLst>
          </p:nvPr>
        </p:nvGraphicFramePr>
        <p:xfrm>
          <a:off x="838200" y="1420009"/>
          <a:ext cx="10515600" cy="50728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26244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6EE54-003E-4629-ABD9-924384F15143}"/>
              </a:ext>
            </a:extLst>
          </p:cNvPr>
          <p:cNvSpPr>
            <a:spLocks noGrp="1"/>
          </p:cNvSpPr>
          <p:nvPr>
            <p:ph type="title"/>
          </p:nvPr>
        </p:nvSpPr>
        <p:spPr/>
        <p:txBody>
          <a:bodyPr>
            <a:normAutofit/>
          </a:bodyPr>
          <a:lstStyle/>
          <a:p>
            <a:r>
              <a:rPr lang="en-IN" sz="6600" b="1" dirty="0">
                <a:solidFill>
                  <a:srgbClr val="002060"/>
                </a:solidFill>
                <a:latin typeface="Angsana New" panose="02020603050405020304" pitchFamily="18" charset="-34"/>
                <a:cs typeface="Angsana New" panose="02020603050405020304" pitchFamily="18" charset="-34"/>
              </a:rPr>
              <a:t>Financial Controls</a:t>
            </a:r>
          </a:p>
        </p:txBody>
      </p:sp>
      <p:sp>
        <p:nvSpPr>
          <p:cNvPr id="3" name="Content Placeholder 2">
            <a:extLst>
              <a:ext uri="{FF2B5EF4-FFF2-40B4-BE49-F238E27FC236}">
                <a16:creationId xmlns:a16="http://schemas.microsoft.com/office/drawing/2014/main" id="{0EF823E6-C518-46D3-AD1F-DC579262B5E0}"/>
              </a:ext>
            </a:extLst>
          </p:cNvPr>
          <p:cNvSpPr>
            <a:spLocks noGrp="1"/>
          </p:cNvSpPr>
          <p:nvPr>
            <p:ph idx="1"/>
          </p:nvPr>
        </p:nvSpPr>
        <p:spPr>
          <a:xfrm>
            <a:off x="838200" y="1825625"/>
            <a:ext cx="10515600" cy="4667250"/>
          </a:xfrm>
        </p:spPr>
        <p:txBody>
          <a:bodyPr>
            <a:normAutofit/>
          </a:bodyPr>
          <a:lstStyle/>
          <a:p>
            <a:r>
              <a:rPr lang="en-IN" sz="3200" b="1" i="0" u="none" strike="noStrike" baseline="0" dirty="0">
                <a:solidFill>
                  <a:srgbClr val="0070C0"/>
                </a:solidFill>
                <a:latin typeface="Baskerville Old Face" panose="02020602080505020303" pitchFamily="18" charset="0"/>
              </a:rPr>
              <a:t>Financial Statements </a:t>
            </a:r>
          </a:p>
          <a:p>
            <a:r>
              <a:rPr lang="en-IN" sz="3200" b="1" i="0" u="none" strike="noStrike" baseline="0" dirty="0">
                <a:solidFill>
                  <a:srgbClr val="0070C0"/>
                </a:solidFill>
                <a:latin typeface="Baskerville Old Face" panose="02020602080505020303" pitchFamily="18" charset="0"/>
              </a:rPr>
              <a:t>Financial Audits</a:t>
            </a:r>
            <a:r>
              <a:rPr lang="en-IN" sz="3200" b="0" i="0" u="none" strike="noStrike" baseline="0" dirty="0">
                <a:solidFill>
                  <a:srgbClr val="0070C0"/>
                </a:solidFill>
                <a:latin typeface="Baskerville Old Face" panose="02020602080505020303" pitchFamily="18" charset="0"/>
              </a:rPr>
              <a:t> </a:t>
            </a:r>
            <a:endParaRPr lang="en-IN" sz="3200" b="1" dirty="0">
              <a:solidFill>
                <a:srgbClr val="0070C0"/>
              </a:solidFill>
              <a:latin typeface="Baskerville Old Face" panose="02020602080505020303" pitchFamily="18" charset="0"/>
            </a:endParaRPr>
          </a:p>
          <a:p>
            <a:r>
              <a:rPr lang="en-IN" sz="3200" b="1" i="0" u="none" strike="noStrike" baseline="0" dirty="0">
                <a:solidFill>
                  <a:srgbClr val="0070C0"/>
                </a:solidFill>
                <a:latin typeface="Baskerville Old Face" panose="02020602080505020303" pitchFamily="18" charset="0"/>
              </a:rPr>
              <a:t>Financial Ratio Analysis </a:t>
            </a:r>
            <a:endParaRPr lang="en-IN" sz="3200" b="0" i="0" u="none" strike="noStrike" baseline="0" dirty="0">
              <a:solidFill>
                <a:srgbClr val="0070C0"/>
              </a:solidFill>
              <a:latin typeface="Baskerville Old Face" panose="02020602080505020303" pitchFamily="18" charset="0"/>
            </a:endParaRPr>
          </a:p>
          <a:p>
            <a:pPr lvl="1">
              <a:buFont typeface="Wingdings" panose="05000000000000000000" pitchFamily="2" charset="2"/>
              <a:buChar char="Ø"/>
            </a:pPr>
            <a:r>
              <a:rPr lang="en-US" sz="2700" b="1" i="0" u="none" strike="noStrike" baseline="0" dirty="0">
                <a:solidFill>
                  <a:schemeClr val="accent4">
                    <a:lumMod val="50000"/>
                  </a:schemeClr>
                </a:solidFill>
                <a:latin typeface="Baskerville Old Face" panose="02020602080505020303" pitchFamily="18" charset="0"/>
              </a:rPr>
              <a:t>Liquidity ratios </a:t>
            </a:r>
            <a:r>
              <a:rPr lang="en-US" sz="2700" b="0" i="0" u="none" strike="noStrike" baseline="0" dirty="0">
                <a:solidFill>
                  <a:schemeClr val="accent2">
                    <a:lumMod val="75000"/>
                  </a:schemeClr>
                </a:solidFill>
                <a:latin typeface="Baskerville Old Face" panose="02020602080505020303" pitchFamily="18" charset="0"/>
              </a:rPr>
              <a:t>measure an organization's ability to generate cash. </a:t>
            </a:r>
          </a:p>
          <a:p>
            <a:pPr lvl="1">
              <a:buFont typeface="Wingdings" panose="05000000000000000000" pitchFamily="2" charset="2"/>
              <a:buChar char="Ø"/>
            </a:pPr>
            <a:r>
              <a:rPr lang="en-US" sz="2700" b="1" i="0" u="none" strike="noStrike" baseline="0" dirty="0">
                <a:solidFill>
                  <a:schemeClr val="accent4">
                    <a:lumMod val="50000"/>
                  </a:schemeClr>
                </a:solidFill>
                <a:latin typeface="Baskerville Old Face" panose="02020602080505020303" pitchFamily="18" charset="0"/>
              </a:rPr>
              <a:t>Profitability ratios </a:t>
            </a:r>
            <a:r>
              <a:rPr lang="en-US" sz="2700" b="0" i="0" u="none" strike="noStrike" baseline="0" dirty="0">
                <a:solidFill>
                  <a:schemeClr val="accent2">
                    <a:lumMod val="75000"/>
                  </a:schemeClr>
                </a:solidFill>
                <a:latin typeface="Baskerville Old Face" panose="02020602080505020303" pitchFamily="18" charset="0"/>
              </a:rPr>
              <a:t>measure an organization's ability to generate profits. </a:t>
            </a:r>
          </a:p>
          <a:p>
            <a:pPr lvl="1">
              <a:buFont typeface="Wingdings" panose="05000000000000000000" pitchFamily="2" charset="2"/>
              <a:buChar char="Ø"/>
            </a:pPr>
            <a:r>
              <a:rPr lang="en-US" sz="2700" b="1" i="0" u="none" strike="noStrike" baseline="0" dirty="0">
                <a:solidFill>
                  <a:schemeClr val="accent4">
                    <a:lumMod val="50000"/>
                  </a:schemeClr>
                </a:solidFill>
                <a:latin typeface="Baskerville Old Face" panose="02020602080505020303" pitchFamily="18" charset="0"/>
              </a:rPr>
              <a:t>Debt ratios </a:t>
            </a:r>
            <a:r>
              <a:rPr lang="en-US" sz="2700" b="0" i="0" u="none" strike="noStrike" baseline="0" dirty="0">
                <a:solidFill>
                  <a:schemeClr val="accent2">
                    <a:lumMod val="75000"/>
                  </a:schemeClr>
                </a:solidFill>
                <a:latin typeface="Baskerville Old Face" panose="02020602080505020303" pitchFamily="18" charset="0"/>
              </a:rPr>
              <a:t>measure an organization's ability to pay its debts. </a:t>
            </a:r>
          </a:p>
          <a:p>
            <a:pPr lvl="1">
              <a:buFont typeface="Wingdings" panose="05000000000000000000" pitchFamily="2" charset="2"/>
              <a:buChar char="Ø"/>
            </a:pPr>
            <a:r>
              <a:rPr lang="en-US" sz="2700" b="1" i="0" u="none" strike="noStrike" baseline="0" dirty="0">
                <a:solidFill>
                  <a:schemeClr val="accent4">
                    <a:lumMod val="50000"/>
                  </a:schemeClr>
                </a:solidFill>
                <a:latin typeface="Baskerville Old Face" panose="02020602080505020303" pitchFamily="18" charset="0"/>
              </a:rPr>
              <a:t>Activity ratios </a:t>
            </a:r>
            <a:r>
              <a:rPr lang="en-US" sz="2700" b="0" i="0" u="none" strike="noStrike" baseline="0" dirty="0">
                <a:solidFill>
                  <a:schemeClr val="accent2">
                    <a:lumMod val="75000"/>
                  </a:schemeClr>
                </a:solidFill>
                <a:latin typeface="Baskerville Old Face" panose="02020602080505020303" pitchFamily="18" charset="0"/>
              </a:rPr>
              <a:t>measure an organization's efficiency in operations and use of assets. </a:t>
            </a:r>
          </a:p>
          <a:p>
            <a:endParaRPr lang="en-IN" dirty="0"/>
          </a:p>
        </p:txBody>
      </p:sp>
    </p:spTree>
    <p:extLst>
      <p:ext uri="{BB962C8B-B14F-4D97-AF65-F5344CB8AC3E}">
        <p14:creationId xmlns:p14="http://schemas.microsoft.com/office/powerpoint/2010/main" val="26540014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385</TotalTime>
  <Words>459</Words>
  <Application>Microsoft Office PowerPoint</Application>
  <PresentationFormat>Widescreen</PresentationFormat>
  <Paragraphs>69</Paragraphs>
  <Slides>17</Slides>
  <Notes>3</Notes>
  <HiddenSlides>0</HiddenSlides>
  <MMClips>0</MMClips>
  <ScaleCrop>false</ScaleCrop>
  <HeadingPairs>
    <vt:vector size="6" baseType="variant">
      <vt:variant>
        <vt:lpstr>Fonts Used</vt:lpstr>
      </vt:variant>
      <vt:variant>
        <vt:i4>21</vt:i4>
      </vt:variant>
      <vt:variant>
        <vt:lpstr>Theme</vt:lpstr>
      </vt:variant>
      <vt:variant>
        <vt:i4>1</vt:i4>
      </vt:variant>
      <vt:variant>
        <vt:lpstr>Slide Titles</vt:lpstr>
      </vt:variant>
      <vt:variant>
        <vt:i4>17</vt:i4>
      </vt:variant>
    </vt:vector>
  </HeadingPairs>
  <TitlesOfParts>
    <vt:vector size="39" baseType="lpstr">
      <vt:lpstr>MS UI Gothic</vt:lpstr>
      <vt:lpstr>Angsana New</vt:lpstr>
      <vt:lpstr>Arial</vt:lpstr>
      <vt:lpstr>Arial Black</vt:lpstr>
      <vt:lpstr>Arial Rounded MT Bold</vt:lpstr>
      <vt:lpstr>Bahnschrift SemiBold SemiConden</vt:lpstr>
      <vt:lpstr>Baskerville Old Face</vt:lpstr>
      <vt:lpstr>Berlin Sans FB</vt:lpstr>
      <vt:lpstr>Book Antiqua</vt:lpstr>
      <vt:lpstr>Britannic Bold</vt:lpstr>
      <vt:lpstr>Calibri</vt:lpstr>
      <vt:lpstr>Calibri Light</vt:lpstr>
      <vt:lpstr>Century Schoolbook</vt:lpstr>
      <vt:lpstr>Cooper Black</vt:lpstr>
      <vt:lpstr>Georgia</vt:lpstr>
      <vt:lpstr>Helvetica Neue</vt:lpstr>
      <vt:lpstr>MV Boli</vt:lpstr>
      <vt:lpstr>Open Sans</vt:lpstr>
      <vt:lpstr>Palatino Linotype</vt:lpstr>
      <vt:lpstr>Rubik</vt:lpstr>
      <vt:lpstr>Wingdings</vt:lpstr>
      <vt:lpstr>Office Theme</vt:lpstr>
      <vt:lpstr>Unit 5</vt:lpstr>
      <vt:lpstr>Controlling</vt:lpstr>
      <vt:lpstr>Features of Controlling</vt:lpstr>
      <vt:lpstr>Process of Controlling</vt:lpstr>
      <vt:lpstr>Types of Control</vt:lpstr>
      <vt:lpstr>Case Study</vt:lpstr>
      <vt:lpstr>Questions</vt:lpstr>
      <vt:lpstr>METHODS OF CONTROL</vt:lpstr>
      <vt:lpstr>Financial Controls</vt:lpstr>
      <vt:lpstr>Budget Controls</vt:lpstr>
      <vt:lpstr>Marketing Controls</vt:lpstr>
      <vt:lpstr>Human Resource Controls</vt:lpstr>
      <vt:lpstr>Computers And Information Controls</vt:lpstr>
      <vt:lpstr>PowerPoint Presentation</vt:lpstr>
      <vt:lpstr>Strategic Management</vt:lpstr>
      <vt:lpstr>Strategic Management Process</vt:lpstr>
      <vt:lpstr>Objective of Strategic Management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5</dc:title>
  <dc:creator>sreeja ks</dc:creator>
  <cp:lastModifiedBy>sreeja ks</cp:lastModifiedBy>
  <cp:revision>23</cp:revision>
  <dcterms:created xsi:type="dcterms:W3CDTF">2021-02-24T09:04:53Z</dcterms:created>
  <dcterms:modified xsi:type="dcterms:W3CDTF">2021-03-16T04:42:39Z</dcterms:modified>
</cp:coreProperties>
</file>